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6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31000"/>
            <a:lum/>
          </a:blip>
          <a:srcRect/>
          <a:stretch>
            <a:fillRect t="-18000" b="-1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yeah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day after day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night after night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will remember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You’re with me in this fight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although the battle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 rages on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war is already won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know the war is already won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surely my God is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strength of my soul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Your love defends me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Your love defends me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when I feel like I’m all alone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Your love defends me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Your love defends me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are my joy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are my song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sing Hallelujah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You’re my portion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my salvation - Hallelujah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surely my God is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strength of my soul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Your love defends me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Your love defends me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when I feel like I’m all alone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Your love defends me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Your love defends me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surely my God is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strength of my soul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Your love defends me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Your love defends me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when I feel like I’m all alone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Your love defends me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Your love defends me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sing Hallelujah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You’re my portion - my salvation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are the well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One I’m drawing from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Hallelujah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You’re my portion - my salvation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>
            <a:normAutofit/>
          </a:bodyPr>
          <a:lstStyle/>
          <a:p>
            <a:r>
              <a:rPr lang="en-US" b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Hallelujah</a:t>
            </a:r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You’re my portion - my salvation</a:t>
            </a: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0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©2016		Kerr, Maher		CCLI# </a:t>
            </a:r>
            <a:r>
              <a:rPr lang="en-US" sz="2000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7064861</a:t>
            </a:r>
            <a:r>
              <a:rPr lang="en-US" sz="20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are my refuge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my whole life long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where else would I go?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surely my God is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strength of my soul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Your love defends me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Your love defends me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when I feel like I’m all alone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Your love defends me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Your love defends me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232</Words>
  <Application>Microsoft Office PowerPoint</Application>
  <PresentationFormat>On-screen Show (4:3)</PresentationFormat>
  <Paragraphs>59</Paragraphs>
  <Slides>31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Darin</dc:creator>
  <cp:lastModifiedBy>darin mccoy</cp:lastModifiedBy>
  <cp:revision>5</cp:revision>
  <dcterms:created xsi:type="dcterms:W3CDTF">2006-08-16T00:00:00Z</dcterms:created>
  <dcterms:modified xsi:type="dcterms:W3CDTF">2020-10-10T17:28:51Z</dcterms:modified>
</cp:coreProperties>
</file>