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strength is in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alone can save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will deliver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the victory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whom shall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shall I fear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know Who goes before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 Who stands behind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God of Angel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Armies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 by my side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One who reigns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forever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a friend of mine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God of Angel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Armies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 by my side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nothing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formed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against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shall stand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hold the whole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world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hands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holding on to Your promises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hear me when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my morning song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faithful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faithful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faithful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know Who goes before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 Who stands behind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God of Angel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Armies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 by my side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One who reigns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forever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a friend of mine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God of Angel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Armies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 by my side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know Who goes before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 Who stands behind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God of Angel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Armies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 by my side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One who reigns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forever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a friend of mine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God of Angel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Armies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 by my side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God of Angel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Armies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 by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side</a:t>
            </a:r>
          </a:p>
          <a:p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©2012		Tomlin, Cash		CCLI#6440288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though darkness fills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night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cannot hide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light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shall I fear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crush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enemy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underneath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feet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sword 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shield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though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troubles linger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still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shall I fear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know Who goes before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 Who stands behind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God of Angel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Armies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 by my side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One who reigns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forever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a friend of mine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God of Angel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Armies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 by my side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283</Words>
  <Application>Microsoft Office PowerPoint</Application>
  <PresentationFormat>On-screen Show (4:3)</PresentationFormat>
  <Paragraphs>64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Valued Acer Customer</cp:lastModifiedBy>
  <cp:revision>1</cp:revision>
  <dcterms:created xsi:type="dcterms:W3CDTF">2006-08-16T00:00:00Z</dcterms:created>
  <dcterms:modified xsi:type="dcterms:W3CDTF">2013-06-21T21:54:26Z</dcterms:modified>
</cp:coreProperties>
</file>