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  <p:sldId id="259" r:id="rId5"/>
    <p:sldId id="260" r:id="rId6"/>
    <p:sldId id="261" r:id="rId7"/>
    <p:sldId id="262" r:id="rId8"/>
    <p:sldId id="264" r:id="rId9"/>
    <p:sldId id="265" r:id="rId10"/>
    <p:sldId id="263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11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ED933-10BB-4EE6-A90C-2FE86E658C11}" type="datetimeFigureOut">
              <a:rPr lang="en-US" smtClean="0"/>
              <a:t>5/17/2013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61D08-5F7C-43B7-A51B-61ADA09F3F8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ED933-10BB-4EE6-A90C-2FE86E658C11}" type="datetimeFigureOut">
              <a:rPr lang="en-US" smtClean="0"/>
              <a:t>5/17/2013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61D08-5F7C-43B7-A51B-61ADA09F3F8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ED933-10BB-4EE6-A90C-2FE86E658C11}" type="datetimeFigureOut">
              <a:rPr lang="en-US" smtClean="0"/>
              <a:t>5/17/2013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61D08-5F7C-43B7-A51B-61ADA09F3F8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ED933-10BB-4EE6-A90C-2FE86E658C11}" type="datetimeFigureOut">
              <a:rPr lang="en-US" smtClean="0"/>
              <a:t>5/17/2013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61D08-5F7C-43B7-A51B-61ADA09F3F8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ED933-10BB-4EE6-A90C-2FE86E658C11}" type="datetimeFigureOut">
              <a:rPr lang="en-US" smtClean="0"/>
              <a:t>5/17/2013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61D08-5F7C-43B7-A51B-61ADA09F3F8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ED933-10BB-4EE6-A90C-2FE86E658C11}" type="datetimeFigureOut">
              <a:rPr lang="en-US" smtClean="0"/>
              <a:t>5/17/2013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61D08-5F7C-43B7-A51B-61ADA09F3F8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ED933-10BB-4EE6-A90C-2FE86E658C11}" type="datetimeFigureOut">
              <a:rPr lang="en-US" smtClean="0"/>
              <a:t>5/17/2013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61D08-5F7C-43B7-A51B-61ADA09F3F8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ED933-10BB-4EE6-A90C-2FE86E658C11}" type="datetimeFigureOut">
              <a:rPr lang="en-US" smtClean="0"/>
              <a:t>5/17/2013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61D08-5F7C-43B7-A51B-61ADA09F3F8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ED933-10BB-4EE6-A90C-2FE86E658C11}" type="datetimeFigureOut">
              <a:rPr lang="en-US" smtClean="0"/>
              <a:t>5/17/2013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61D08-5F7C-43B7-A51B-61ADA09F3F8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ED933-10BB-4EE6-A90C-2FE86E658C11}" type="datetimeFigureOut">
              <a:rPr lang="en-US" smtClean="0"/>
              <a:t>5/17/2013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61D08-5F7C-43B7-A51B-61ADA09F3F8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ED933-10BB-4EE6-A90C-2FE86E658C11}" type="datetimeFigureOut">
              <a:rPr lang="en-US" smtClean="0"/>
              <a:t>5/17/2013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61D08-5F7C-43B7-A51B-61ADA09F3F8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63000"/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FED933-10BB-4EE6-A90C-2FE86E658C11}" type="datetimeFigureOut">
              <a:rPr lang="en-US" smtClean="0"/>
              <a:t>5/17/2013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A61D08-5F7C-43B7-A51B-61ADA09F3F8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lift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cross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lift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high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lift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 high</a:t>
            </a:r>
            <a:r>
              <a:rPr lang="en-US" b="1" dirty="0"/>
              <a:t/>
            </a:r>
            <a:br>
              <a:rPr lang="en-US" b="1" dirty="0"/>
            </a:b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lift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cross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lift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high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lift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 high</a:t>
            </a:r>
            <a:r>
              <a:rPr lang="en-US" b="1" dirty="0"/>
              <a:t/>
            </a:r>
            <a:br>
              <a:rPr lang="en-US" b="1" dirty="0"/>
            </a:b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raise our white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flag</a:t>
            </a:r>
          </a:p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surrender all to You, all for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raise our white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flag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war is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over</a:t>
            </a:r>
          </a:p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ove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has come, Your love has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won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raise our white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flag</a:t>
            </a:r>
          </a:p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surrender all to You, all for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raise our white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flag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war is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over</a:t>
            </a:r>
          </a:p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ove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has come, Your love has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won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lift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cross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lift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high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lift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high</a:t>
            </a:r>
          </a:p>
          <a:p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14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©2012	</a:t>
            </a:r>
            <a:r>
              <a:rPr lang="en-US" sz="14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Tomlin</a:t>
            </a:r>
            <a:r>
              <a:rPr lang="en-US" sz="14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Ingram, Maher, Redman	</a:t>
            </a:r>
            <a:r>
              <a:rPr lang="en-US" sz="14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CCLI</a:t>
            </a:r>
            <a:r>
              <a:rPr lang="en-US" sz="14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# 6223508</a:t>
            </a:r>
            <a:r>
              <a:rPr lang="en-US" b="1" dirty="0"/>
              <a:t/>
            </a:r>
            <a:br>
              <a:rPr lang="en-US" b="1" dirty="0"/>
            </a:b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battle rages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</a:t>
            </a:r>
          </a:p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storms and tempests roar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cannot win this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fight</a:t>
            </a:r>
          </a:p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nside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our rebel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hearts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we’re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laying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down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our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weapons now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raise our white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flag</a:t>
            </a:r>
          </a:p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surrender all to You, all for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raise our white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flag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war is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over</a:t>
            </a:r>
          </a:p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ove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has come, Your love has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won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here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 this holy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ground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made a way for peace</a:t>
            </a:r>
            <a:b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laying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body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down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took our rightful place</a:t>
            </a:r>
            <a:r>
              <a:rPr lang="en-US" b="1" dirty="0"/>
              <a:t/>
            </a:r>
            <a:br>
              <a:rPr lang="en-US" b="1" dirty="0"/>
            </a:b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freedom song is marching on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raise our white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flag</a:t>
            </a:r>
          </a:p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surrender all to You, all for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raise our white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flag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war is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over</a:t>
            </a:r>
          </a:p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ove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has come, Your love has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won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197</Words>
  <Application>Microsoft Office PowerPoint</Application>
  <PresentationFormat>On-screen Show (4:3)</PresentationFormat>
  <Paragraphs>45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Valued Acer Customer</dc:creator>
  <cp:lastModifiedBy>Valued Acer Customer</cp:lastModifiedBy>
  <cp:revision>3</cp:revision>
  <dcterms:created xsi:type="dcterms:W3CDTF">2012-08-14T22:58:54Z</dcterms:created>
  <dcterms:modified xsi:type="dcterms:W3CDTF">2013-05-17T23:41:05Z</dcterms:modified>
</cp:coreProperties>
</file>