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56" r:id="rId3"/>
    <p:sldId id="257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alphaModFix amt="5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rock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one I hold on to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sing for You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everything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 in Your hand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still You make time for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can't understand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praise You God of Earth and sky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how beautiful is Your unfailing </a:t>
            </a:r>
            <a:r>
              <a:rPr lang="en-US" b="1" dirty="0" smtClean="0">
                <a:solidFill>
                  <a:schemeClr val="tx1"/>
                </a:solidFill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unfailing </a:t>
            </a:r>
            <a:r>
              <a:rPr lang="en-US" b="1" dirty="0" smtClean="0">
                <a:solidFill>
                  <a:schemeClr val="tx1"/>
                </a:solidFill>
              </a:rPr>
              <a:t>love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762000"/>
            <a:ext cx="6934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and You never change God You remain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the Holy One, my unfailing </a:t>
            </a:r>
            <a:r>
              <a:rPr lang="en-US" b="1" dirty="0" smtClean="0">
                <a:solidFill>
                  <a:schemeClr val="tx1"/>
                </a:solidFill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unfailing </a:t>
            </a:r>
            <a:r>
              <a:rPr lang="en-US" b="1" dirty="0" smtClean="0">
                <a:solidFill>
                  <a:schemeClr val="tx1"/>
                </a:solidFill>
              </a:rPr>
              <a:t>love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everything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 in Your hand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still You make time for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can't understand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have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heart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am Yours forever </a:t>
            </a:r>
            <a:endParaRPr lang="en-US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praise You God of Earth and sky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how beautiful is Your unfailing </a:t>
            </a:r>
            <a:r>
              <a:rPr lang="en-US" b="1" dirty="0" smtClean="0">
                <a:solidFill>
                  <a:schemeClr val="tx1"/>
                </a:solidFill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unfailing </a:t>
            </a:r>
            <a:r>
              <a:rPr lang="en-US" b="1" dirty="0" smtClean="0">
                <a:solidFill>
                  <a:schemeClr val="tx1"/>
                </a:solidFill>
              </a:rPr>
              <a:t>love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762000"/>
            <a:ext cx="6934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and You never change God You remain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the Holy One, my unfailing </a:t>
            </a:r>
            <a:r>
              <a:rPr lang="en-US" b="1" dirty="0" smtClean="0">
                <a:solidFill>
                  <a:schemeClr val="tx1"/>
                </a:solidFill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unfailing </a:t>
            </a:r>
            <a:r>
              <a:rPr lang="en-US" b="1" dirty="0" smtClean="0">
                <a:solidFill>
                  <a:schemeClr val="tx1"/>
                </a:solidFill>
              </a:rPr>
              <a:t>love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praise You God of Earth and sky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how beautiful is Your unfailing </a:t>
            </a:r>
            <a:r>
              <a:rPr lang="en-US" b="1" dirty="0" smtClean="0">
                <a:solidFill>
                  <a:schemeClr val="tx1"/>
                </a:solidFill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unfailing </a:t>
            </a:r>
            <a:r>
              <a:rPr lang="en-US" b="1" dirty="0" smtClean="0">
                <a:solidFill>
                  <a:schemeClr val="tx1"/>
                </a:solidFill>
              </a:rPr>
              <a:t>love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762000"/>
            <a:ext cx="6934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and You never change God You remain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the Holy One, my unfailing </a:t>
            </a:r>
            <a:r>
              <a:rPr lang="en-US" b="1" dirty="0" smtClean="0">
                <a:solidFill>
                  <a:schemeClr val="tx1"/>
                </a:solidFill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unfailing </a:t>
            </a:r>
            <a:r>
              <a:rPr lang="en-US" b="1" dirty="0" smtClean="0">
                <a:solidFill>
                  <a:schemeClr val="tx1"/>
                </a:solidFill>
              </a:rPr>
              <a:t>love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unfailing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unfailing love</a:t>
            </a: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©2004		Pierce, Tomlin, Cash	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CCLI</a:t>
            </a:r>
            <a:r>
              <a:rPr lang="en-US" sz="18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4403227</a:t>
            </a:r>
            <a:endParaRPr lang="en-US" sz="1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are my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strength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grace and power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everything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You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hold in Your hand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still You make time for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</a:t>
            </a:r>
          </a:p>
          <a:p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</a:t>
            </a:r>
            <a:r>
              <a:rPr lang="en-US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can't understand </a:t>
            </a:r>
            <a:endParaRPr lang="en-US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praise You God of Earth and sky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how beautiful is Your unfailing </a:t>
            </a:r>
            <a:r>
              <a:rPr lang="en-US" b="1" dirty="0" smtClean="0">
                <a:solidFill>
                  <a:schemeClr val="tx1"/>
                </a:solidFill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unfailing </a:t>
            </a:r>
            <a:r>
              <a:rPr lang="en-US" b="1" dirty="0" smtClean="0">
                <a:solidFill>
                  <a:schemeClr val="tx1"/>
                </a:solidFill>
              </a:rPr>
              <a:t>love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762000"/>
            <a:ext cx="69342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and You never change God You remain 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762000"/>
            <a:ext cx="6400800" cy="4876800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the Holy One, my unfailing </a:t>
            </a:r>
            <a:r>
              <a:rPr lang="en-US" b="1" dirty="0" smtClean="0">
                <a:solidFill>
                  <a:schemeClr val="tx1"/>
                </a:solidFill>
              </a:rPr>
              <a:t>love</a:t>
            </a:r>
          </a:p>
          <a:p>
            <a:r>
              <a:rPr lang="en-US" b="1" dirty="0" smtClean="0">
                <a:solidFill>
                  <a:schemeClr val="tx1"/>
                </a:solidFill>
              </a:rPr>
              <a:t>unfailing </a:t>
            </a:r>
            <a:r>
              <a:rPr lang="en-US" b="1" dirty="0" smtClean="0">
                <a:solidFill>
                  <a:schemeClr val="tx1"/>
                </a:solidFill>
              </a:rPr>
              <a:t>love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215</Words>
  <Application>Microsoft Office PowerPoint</Application>
  <PresentationFormat>On-screen Show (4:3)</PresentationFormat>
  <Paragraphs>52</Paragraphs>
  <Slides>28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Valued Acer Customer</cp:lastModifiedBy>
  <cp:revision>2</cp:revision>
  <dcterms:created xsi:type="dcterms:W3CDTF">2006-08-16T00:00:00Z</dcterms:created>
  <dcterms:modified xsi:type="dcterms:W3CDTF">2013-06-21T20:53:13Z</dcterms:modified>
</cp:coreProperties>
</file>