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  <p:sldId id="257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59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63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1" autoAdjust="0"/>
    <p:restoredTop sz="94660"/>
  </p:normalViewPr>
  <p:slideViewPr>
    <p:cSldViewPr>
      <p:cViewPr varScale="1">
        <p:scale>
          <a:sx n="47" d="100"/>
          <a:sy n="47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D2A51-456F-40A8-9C7A-DBDD3192D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0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7E45-E015-44BF-B120-F22098BA4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6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60DBC-0B3C-4DB7-BC42-4F431A671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2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953E6-8351-494B-8EE8-185C57F7F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5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9950A-5D69-4C97-91B4-AF448F5F0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9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34D65-33B3-4D70-B5D1-06260F02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0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C65DD-A13A-4459-A3AA-70662480E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6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CC8E0-F284-492D-A313-945D71774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8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D1B8B-C601-4DDF-986A-F94A49B99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2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98226-4B7D-42C7-85DC-DA87BD4B2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8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0AF84-989E-4210-B8C0-05A07BBDF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9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97F9C03-1C6F-424D-9E20-41CDD6C29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 holy life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sacrifice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unashamed love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calling me to lay aside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worries of my day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quiet down my busy mind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find a hiding place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worthy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open up my heart and let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spirit worship Yours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open up my mouth and let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song of praise come forth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worthy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 child-like faith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of my honest praise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unashamed love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calling me to lay aside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worries of my day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 holy life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sacrifice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unashamed love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 child-like faith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of my honest praise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unashamed love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 holy life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sacrifice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unashamed love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unashamed love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©2000		Lamont 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Hiebert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CCLI# 3326697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quiet down my busy mind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find a hiding place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worthy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open up my heart and let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spirit worship Yours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open up my mouth and let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song of praise come forth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worthy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 child-like faith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of my honest praise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my unashamed love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187</Words>
  <Application>Microsoft Office PowerPoint</Application>
  <PresentationFormat>On-screen Show (4:3)</PresentationFormat>
  <Paragraphs>51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Unashamed Love</dc:title>
  <dc:creator>User</dc:creator>
  <cp:lastModifiedBy>Valued Acer Customer</cp:lastModifiedBy>
  <cp:revision>7</cp:revision>
  <dcterms:created xsi:type="dcterms:W3CDTF">2009-03-14T20:16:10Z</dcterms:created>
  <dcterms:modified xsi:type="dcterms:W3CDTF">2013-05-18T16:27:51Z</dcterms:modified>
</cp:coreProperties>
</file>