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2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6" d="100"/>
          <a:sy n="46" d="100"/>
        </p:scale>
        <p:origin x="-121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6/18/2013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6/18/2013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6/18/2013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762000"/>
            <a:ext cx="6400800" cy="48768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 fountain for the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thirsty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lover for the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lonely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this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is our God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762000"/>
            <a:ext cx="6400800" cy="48768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 brings glory to the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humble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and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crowns to the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faithful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this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is our God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762000"/>
            <a:ext cx="6400800" cy="48768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this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is our God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this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is our God</a:t>
            </a:r>
            <a:endParaRPr lang="en-US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762000"/>
            <a:ext cx="6400800" cy="48768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this is the one we have waited for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this is the one we have waited for</a:t>
            </a:r>
            <a:endParaRPr lang="en-US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762000"/>
            <a:ext cx="6400800" cy="48768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this is the one we have waited for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this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is our God</a:t>
            </a:r>
            <a:endParaRPr lang="en-US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762000"/>
            <a:ext cx="6400800" cy="48768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 are the one we have waited for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 are the one we have waited for</a:t>
            </a:r>
            <a:endParaRPr lang="en-US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762000"/>
            <a:ext cx="6400800" cy="48768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 are the one we have waited for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this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is our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God</a:t>
            </a:r>
            <a:endParaRPr lang="en-US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762000"/>
            <a:ext cx="6400800" cy="4876800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this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is our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God</a:t>
            </a:r>
          </a:p>
          <a:p>
            <a:endParaRPr lang="en-US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2000" b="1" u="sng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©2000		Tomlin, Reeves		CCLI# 3330810</a:t>
            </a:r>
            <a:endParaRPr lang="en-US" sz="2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762000"/>
            <a:ext cx="6400800" cy="48768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 refuge for the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poor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shelter from the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storm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this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is our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God</a:t>
            </a:r>
            <a:endParaRPr lang="en-US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762000"/>
            <a:ext cx="6400800" cy="48768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 will wipe away your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tears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return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your wasted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years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this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is our God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762000"/>
            <a:ext cx="6400800" cy="48768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this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is our God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this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is our God</a:t>
            </a:r>
            <a:endParaRPr lang="en-US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762000"/>
            <a:ext cx="6400800" cy="48768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 father to the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orphan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healer to the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broken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this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is our God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762000"/>
            <a:ext cx="6400800" cy="48768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 brings peace to our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madness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and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comfort in our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sadness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this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is our God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762000"/>
            <a:ext cx="6400800" cy="48768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this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is our God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this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is our God</a:t>
            </a:r>
            <a:endParaRPr lang="en-US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762000"/>
            <a:ext cx="6400800" cy="48768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this is the one we have waited for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this is the one we have waited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for</a:t>
            </a:r>
            <a:endParaRPr lang="en-US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762000"/>
            <a:ext cx="6400800" cy="48768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this is the one we have waited for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this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is our God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200</Words>
  <Application>Microsoft Office PowerPoint</Application>
  <PresentationFormat>On-screen Show (4:3)</PresentationFormat>
  <Paragraphs>44</Paragraphs>
  <Slides>17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/>
  <cp:lastModifiedBy>Valued Acer Customer</cp:lastModifiedBy>
  <cp:revision>1</cp:revision>
  <dcterms:created xsi:type="dcterms:W3CDTF">2006-08-16T00:00:00Z</dcterms:created>
  <dcterms:modified xsi:type="dcterms:W3CDTF">2013-06-18T22:11:34Z</dcterms:modified>
</cp:coreProperties>
</file>