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7" r:id="rId4"/>
    <p:sldId id="266" r:id="rId5"/>
    <p:sldId id="268" r:id="rId6"/>
    <p:sldId id="257" r:id="rId7"/>
    <p:sldId id="269" r:id="rId8"/>
    <p:sldId id="270" r:id="rId9"/>
    <p:sldId id="271" r:id="rId10"/>
    <p:sldId id="258" r:id="rId11"/>
    <p:sldId id="275" r:id="rId12"/>
    <p:sldId id="274" r:id="rId13"/>
    <p:sldId id="273" r:id="rId14"/>
    <p:sldId id="272" r:id="rId15"/>
    <p:sldId id="259" r:id="rId16"/>
    <p:sldId id="286" r:id="rId17"/>
    <p:sldId id="287" r:id="rId18"/>
    <p:sldId id="288" r:id="rId19"/>
    <p:sldId id="260" r:id="rId20"/>
    <p:sldId id="289" r:id="rId21"/>
    <p:sldId id="290" r:id="rId22"/>
    <p:sldId id="291" r:id="rId23"/>
    <p:sldId id="276" r:id="rId24"/>
    <p:sldId id="277" r:id="rId25"/>
    <p:sldId id="278" r:id="rId26"/>
    <p:sldId id="279" r:id="rId27"/>
    <p:sldId id="280" r:id="rId28"/>
    <p:sldId id="262" r:id="rId29"/>
    <p:sldId id="292" r:id="rId30"/>
    <p:sldId id="293" r:id="rId31"/>
    <p:sldId id="294" r:id="rId32"/>
    <p:sldId id="281" r:id="rId33"/>
    <p:sldId id="282" r:id="rId34"/>
    <p:sldId id="283" r:id="rId35"/>
    <p:sldId id="284" r:id="rId36"/>
    <p:sldId id="285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817D8-CA82-47F4-B1DF-E23EA0217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4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D61C6-ED9C-45C5-A7F8-66A3CB76B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20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314B3-D508-4A87-B0EB-5B75D54C4E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273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F3C5E-ECA4-42CF-85E6-9A2D2ADBC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328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CDA4B-F05F-415D-854D-26DF4BA27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08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E8491-17CE-4E01-8909-713F8E5BC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7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FD0F7-72FB-4EE4-918A-49FEF84C0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3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42C41-1026-4CC6-8D77-0930D1B0D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14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614D3-BC8F-4B13-9053-CBCF590164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522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B9BB4-6D35-4EF3-AE65-0E0DA8D04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3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61678-9FD9-4092-B9A9-57A9BB3418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5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193AF581-D6A4-4548-B248-2D040B95F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tells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a different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 says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be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afraid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 says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for M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glory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all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 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 would do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 of strength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takes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 before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giant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a sling and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stone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surrounded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thousand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warriors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shaking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their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wishing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they'd have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strength to stand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giant's calling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 and he laughs at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would do to have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kind of faith it takes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reminding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of all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tried before 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failed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giant keeps on telling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time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boy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you'll never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never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tells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a different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 says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be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afraid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 says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for M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glory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all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 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stone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right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size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put the giant on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ground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don't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seem so high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top 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</a:p>
          <a:p>
            <a:pPr eaLnBrk="1" hangingPunct="1">
              <a:defRPr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lookin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climb out of this boat I'm in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onto the crashing waves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soar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wings 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eagles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I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 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sound 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me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tells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a different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 says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be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afraid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 says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for M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glory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all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 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2003		Hall, Chapman		CCLI# 4196620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out of my comfort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realm of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unknown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He's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holding out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waves are calling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 and they laugh at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eminding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of all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tried before 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failed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waves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telling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time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oy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you'll never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ou'll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never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376</Words>
  <Application>Microsoft Office PowerPoint</Application>
  <PresentationFormat>On-screen Show (4:3)</PresentationFormat>
  <Paragraphs>84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Voice of Truth</dc:title>
  <dc:creator>User</dc:creator>
  <cp:lastModifiedBy>Valued Acer Customer</cp:lastModifiedBy>
  <cp:revision>10</cp:revision>
  <dcterms:created xsi:type="dcterms:W3CDTF">2009-03-14T18:32:46Z</dcterms:created>
  <dcterms:modified xsi:type="dcterms:W3CDTF">2013-05-18T16:35:59Z</dcterms:modified>
</cp:coreProperties>
</file>