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here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left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 meets my suffering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a part of me has died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take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breathe it back to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fall into Your arms open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and the healer collide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the moment when humanity is overcome by majesty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grace is ushered in for good and all the scars are understood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mercy takes its rightful place and all these questions fade away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out of the weakness we must bow and hear You say it’s over now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a part of me has died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take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breathe it back to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why, the question that is never far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healing doesn’t come from the explained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fall into Your arms open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and the healer collide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come and break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awake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and take my tears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Your glory 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and the healer collide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come and break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awake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and take my tears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Your glory 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and the healer collide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come and break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awake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and take my tears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Your glory 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©2012		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Graul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Millard, Bryson	CCLI# 6293916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please don’t let this go 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You’re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have, all that remains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here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left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 meets my suffering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a part of me has died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take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breathe it back to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fall into Your arms open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wide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hurt and the healer collide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breathe, sometimes I feel it’s all that I can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deep that I can hardly move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keep my eyes completely fixed on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hold and pull me through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313</Words>
  <Application>Microsoft Office PowerPoint</Application>
  <PresentationFormat>On-screen Show (4:3)</PresentationFormat>
  <Paragraphs>54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2013-06-11T21:18:41Z</dcterms:modified>
</cp:coreProperties>
</file>