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83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84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5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823E-771E-4372-BB6B-5782A8A8234D}" type="datetimeFigureOut">
              <a:rPr lang="en-US" smtClean="0"/>
              <a:pPr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6C1F-9FD9-4B48-842E-2729A70221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823E-771E-4372-BB6B-5782A8A8234D}" type="datetimeFigureOut">
              <a:rPr lang="en-US" smtClean="0"/>
              <a:pPr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6C1F-9FD9-4B48-842E-2729A70221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823E-771E-4372-BB6B-5782A8A8234D}" type="datetimeFigureOut">
              <a:rPr lang="en-US" smtClean="0"/>
              <a:pPr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6C1F-9FD9-4B48-842E-2729A70221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823E-771E-4372-BB6B-5782A8A8234D}" type="datetimeFigureOut">
              <a:rPr lang="en-US" smtClean="0"/>
              <a:pPr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6C1F-9FD9-4B48-842E-2729A70221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823E-771E-4372-BB6B-5782A8A8234D}" type="datetimeFigureOut">
              <a:rPr lang="en-US" smtClean="0"/>
              <a:pPr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6C1F-9FD9-4B48-842E-2729A70221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823E-771E-4372-BB6B-5782A8A8234D}" type="datetimeFigureOut">
              <a:rPr lang="en-US" smtClean="0"/>
              <a:pPr/>
              <a:t>10/1/2016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6C1F-9FD9-4B48-842E-2729A70221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823E-771E-4372-BB6B-5782A8A8234D}" type="datetimeFigureOut">
              <a:rPr lang="en-US" smtClean="0"/>
              <a:pPr/>
              <a:t>10/1/2016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6C1F-9FD9-4B48-842E-2729A70221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823E-771E-4372-BB6B-5782A8A8234D}" type="datetimeFigureOut">
              <a:rPr lang="en-US" smtClean="0"/>
              <a:pPr/>
              <a:t>10/1/2016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6C1F-9FD9-4B48-842E-2729A70221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823E-771E-4372-BB6B-5782A8A8234D}" type="datetimeFigureOut">
              <a:rPr lang="en-US" smtClean="0"/>
              <a:pPr/>
              <a:t>10/1/2016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6C1F-9FD9-4B48-842E-2729A70221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823E-771E-4372-BB6B-5782A8A8234D}" type="datetimeFigureOut">
              <a:rPr lang="en-US" smtClean="0"/>
              <a:pPr/>
              <a:t>10/1/2016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6C1F-9FD9-4B48-842E-2729A70221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823E-771E-4372-BB6B-5782A8A8234D}" type="datetimeFigureOut">
              <a:rPr lang="en-US" smtClean="0"/>
              <a:pPr/>
              <a:t>10/1/2016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6C1F-9FD9-4B48-842E-2729A70221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8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5823E-771E-4372-BB6B-5782A8A8234D}" type="datetimeFigureOut">
              <a:rPr lang="en-US" smtClean="0"/>
              <a:pPr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76C1F-9FD9-4B48-842E-2729A70221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♪ ♪ ♪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night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turn the dark into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light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can take a soul that was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lost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 it around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own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 can turn as hard as a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You can make it tender again with Your love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stir up a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hunger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stir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 a hunger in my heart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nothing will satisfy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nothing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else will do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stir up a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hunger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hunger in my heart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stir up a hunger in my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 more of You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♪ ♪ ♪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night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turn the dark into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light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stir up a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hunger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stir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 a hunger in my heart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nothing will satisfy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nothing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else will do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stir up a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hunger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hunger in my heart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stir up a hunger in my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stir up a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hunger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stir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 a hunger in my heart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nothing will satisfy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nothing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else will do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stir up a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hunger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hunger in my heart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stir up a hunger in my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of You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5181600"/>
            <a:ext cx="7772400" cy="838200"/>
          </a:xfrm>
        </p:spPr>
        <p:txBody>
          <a:bodyPr>
            <a:normAutofit/>
          </a:bodyPr>
          <a:lstStyle/>
          <a:p>
            <a:endParaRPr lang="en-US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stir up a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hunger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stir up a hunger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5181600"/>
            <a:ext cx="7772400" cy="838200"/>
          </a:xfrm>
        </p:spPr>
        <p:txBody>
          <a:bodyPr>
            <a:normAutofit/>
          </a:bodyPr>
          <a:lstStyle/>
          <a:p>
            <a:r>
              <a:rPr lang="en-US" sz="2400" b="1" u="sng" dirty="0">
                <a:solidFill>
                  <a:schemeClr val="tx1"/>
                </a:solidFill>
              </a:rPr>
              <a:t>© 1998	</a:t>
            </a:r>
            <a:r>
              <a:rPr lang="en-US" sz="2400" b="1" u="sng" dirty="0" smtClean="0">
                <a:solidFill>
                  <a:schemeClr val="tx1"/>
                </a:solidFill>
              </a:rPr>
              <a:t>Paul </a:t>
            </a:r>
            <a:r>
              <a:rPr lang="en-US" sz="2400" b="1" u="sng" dirty="0">
                <a:solidFill>
                  <a:schemeClr val="tx1"/>
                </a:solidFill>
              </a:rPr>
              <a:t>&amp; Rita </a:t>
            </a:r>
            <a:r>
              <a:rPr lang="en-US" sz="2400" b="1" u="sng" dirty="0" err="1">
                <a:solidFill>
                  <a:schemeClr val="tx1"/>
                </a:solidFill>
              </a:rPr>
              <a:t>Baloche</a:t>
            </a:r>
            <a:r>
              <a:rPr lang="en-US" sz="2400" b="1" u="sng" dirty="0">
                <a:solidFill>
                  <a:schemeClr val="tx1"/>
                </a:solidFill>
              </a:rPr>
              <a:t>	</a:t>
            </a:r>
            <a:r>
              <a:rPr lang="en-US" sz="2400" b="1" u="sng" dirty="0" smtClean="0">
                <a:solidFill>
                  <a:schemeClr val="tx1"/>
                </a:solidFill>
              </a:rPr>
              <a:t>	CCLI</a:t>
            </a:r>
            <a:r>
              <a:rPr lang="en-US" sz="2400" b="1" u="sng" dirty="0">
                <a:solidFill>
                  <a:schemeClr val="tx1"/>
                </a:solidFill>
              </a:rPr>
              <a:t># 2422248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can take a soul that was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lost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 it around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own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 can turn as hard as a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You can make it tender again with Your love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stir up a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hunger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stir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 a hunger in my heart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nothing will satisfy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nothing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else will do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stir up a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hunger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hunger in my heart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stir up a hunger in my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of You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136</Words>
  <Application>Microsoft Office PowerPoint</Application>
  <PresentationFormat>On-screen Show (4:3)</PresentationFormat>
  <Paragraphs>28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Slide 1</vt:lpstr>
      <vt:lpstr>day into night You can turn the dark into light</vt:lpstr>
      <vt:lpstr>You can take a soul that was lost and turn it around</vt:lpstr>
      <vt:lpstr>on my own my heart can turn as hard as a stone</vt:lpstr>
      <vt:lpstr>but You can make it tender again with Your love</vt:lpstr>
      <vt:lpstr>stir up a hunger stir up a hunger in my heart</vt:lpstr>
      <vt:lpstr>nothing will satisfy me nothing else will do</vt:lpstr>
      <vt:lpstr>stir up a hunger a hunger in my heart</vt:lpstr>
      <vt:lpstr>stir up a hunger in my heart for more of You</vt:lpstr>
      <vt:lpstr>♪ ♪ ♪</vt:lpstr>
      <vt:lpstr>day into night You can turn the dark into light</vt:lpstr>
      <vt:lpstr>You can take a soul that was lost and turn it around</vt:lpstr>
      <vt:lpstr>on my own my heart can turn as hard as a stone</vt:lpstr>
      <vt:lpstr>but You can make it tender again with Your love</vt:lpstr>
      <vt:lpstr>stir up a hunger stir up a hunger in my heart</vt:lpstr>
      <vt:lpstr>nothing will satisfy me nothing else will do</vt:lpstr>
      <vt:lpstr>stir up a hunger a hunger in my heart</vt:lpstr>
      <vt:lpstr>stir up a hunger in my heart  for more of You</vt:lpstr>
      <vt:lpstr>♪ ♪ ♪</vt:lpstr>
      <vt:lpstr>stir up a hunger stir up a hunger in my heart</vt:lpstr>
      <vt:lpstr>nothing will satisfy me nothing else will do</vt:lpstr>
      <vt:lpstr>stir up a hunger a hunger in my heart</vt:lpstr>
      <vt:lpstr>stir up a hunger in my heart </vt:lpstr>
      <vt:lpstr>stir up a hunger stir up a hunger in my heart</vt:lpstr>
      <vt:lpstr>nothing will satisfy me nothing else will do</vt:lpstr>
      <vt:lpstr>stir up a hunger a hunger in my heart</vt:lpstr>
      <vt:lpstr>stir up a hunger in my heart for more of You</vt:lpstr>
      <vt:lpstr>stir up a hunger stir up a hunger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The Real McCoy's</dc:creator>
  <cp:lastModifiedBy>Owner</cp:lastModifiedBy>
  <cp:revision>6</cp:revision>
  <dcterms:created xsi:type="dcterms:W3CDTF">2015-03-23T01:17:39Z</dcterms:created>
  <dcterms:modified xsi:type="dcterms:W3CDTF">2016-10-02T02:43:58Z</dcterms:modified>
</cp:coreProperties>
</file>