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0" r:id="rId3"/>
    <p:sldId id="256" r:id="rId4"/>
    <p:sldId id="265" r:id="rId5"/>
    <p:sldId id="269" r:id="rId6"/>
    <p:sldId id="257" r:id="rId7"/>
    <p:sldId id="266" r:id="rId8"/>
    <p:sldId id="267" r:id="rId9"/>
    <p:sldId id="268" r:id="rId10"/>
    <p:sldId id="258" r:id="rId11"/>
    <p:sldId id="271" r:id="rId12"/>
    <p:sldId id="272" r:id="rId13"/>
    <p:sldId id="273" r:id="rId14"/>
    <p:sldId id="259" r:id="rId15"/>
    <p:sldId id="274" r:id="rId16"/>
    <p:sldId id="275" r:id="rId17"/>
    <p:sldId id="276" r:id="rId18"/>
    <p:sldId id="260" r:id="rId19"/>
    <p:sldId id="278" r:id="rId20"/>
    <p:sldId id="262" r:id="rId21"/>
    <p:sldId id="279" r:id="rId22"/>
    <p:sldId id="280" r:id="rId23"/>
    <p:sldId id="281" r:id="rId24"/>
    <p:sldId id="282" r:id="rId25"/>
    <p:sldId id="263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CB62E-B262-4056-A560-BA54B326F2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09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06BCC-452D-4D6B-AB00-43CAE1A0FA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3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24A92-D72C-4ABB-80FA-F94CB88FE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3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0BF89-4599-4D53-9777-FCCF276AD5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5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1D204-DCFF-41E1-B57C-8F3A36E956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43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F0FFAF-2EF5-472E-BEE4-2E9EB0324A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6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53210-6D1D-42E7-A89A-66CFEA2B63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2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EE84D-4C46-48E2-92C9-1DD57D6940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6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1A702-2DA0-486B-90D4-A25D6E5363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BC9C4-A80A-46CD-9E7A-5B8248DE9B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9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A896F-9557-4497-A6F5-9C490B6FA7E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1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3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A8DB132-0924-4FBF-B201-32968DB39C9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557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autumn leaves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will ride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breeze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faith it takes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pray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sing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553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painted sky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my plank filled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eye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553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God of all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is everything</a:t>
            </a:r>
          </a:p>
        </p:txBody>
      </p:sp>
    </p:spTree>
    <p:extLst>
      <p:ext uri="{BB962C8B-B14F-4D97-AF65-F5344CB8AC3E}">
        <p14:creationId xmlns:p14="http://schemas.microsoft.com/office/powerpoint/2010/main" val="1012489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giving my life to the only one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makes the moon reflect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starry night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was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design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8821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giving my life to the only Son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yet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8821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praises ring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everything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everything</a:t>
            </a:r>
          </a:p>
        </p:txBody>
      </p:sp>
    </p:spTree>
    <p:extLst>
      <p:ext uri="{BB962C8B-B14F-4D97-AF65-F5344CB8AC3E}">
        <p14:creationId xmlns:p14="http://schemas.microsoft.com/office/powerpoint/2010/main" val="3948821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halle-lu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halle-lu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halle-lu-Jah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believe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halle-lu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halle-lu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halle-lu-Jah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believe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7132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birds that sing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the tallest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trees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5135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giving my life to the only one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makes the moon reflect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starry night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changed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life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25594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giving it all to the only Son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gave me hope when I had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2559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praises ring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let the praises ring</a:t>
            </a:r>
          </a:p>
        </p:txBody>
      </p:sp>
    </p:spTree>
    <p:extLst>
      <p:ext uri="{BB962C8B-B14F-4D97-AF65-F5344CB8AC3E}">
        <p14:creationId xmlns:p14="http://schemas.microsoft.com/office/powerpoint/2010/main" val="17025594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giving my life to the only one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makes the moon reflect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68423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starry night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was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design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giving my life to the only Son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yet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68423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80010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praises ring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cause he is everything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cause he is everything</a:t>
            </a:r>
          </a:p>
          <a:p>
            <a:pPr>
              <a:lnSpc>
                <a:spcPct val="90000"/>
              </a:lnSpc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800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2010			August, Cash		CCLI# 5703036</a:t>
            </a:r>
            <a:r>
              <a:rPr lang="en-US" sz="1800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684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human life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of you and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desert sands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place we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stand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332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God of all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 is everything</a:t>
            </a:r>
          </a:p>
        </p:txBody>
      </p:sp>
    </p:spTree>
    <p:extLst>
      <p:ext uri="{BB962C8B-B14F-4D97-AF65-F5344CB8AC3E}">
        <p14:creationId xmlns:p14="http://schemas.microsoft.com/office/powerpoint/2010/main" val="3691590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giving my life to the only one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makes the moon reflect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starry night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that was His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design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0478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giving my life to the only Son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was and is and yet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0478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85800"/>
            <a:ext cx="8001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 praises ring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everything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He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is everything</a:t>
            </a:r>
          </a:p>
        </p:txBody>
      </p:sp>
    </p:spTree>
    <p:extLst>
      <p:ext uri="{BB962C8B-B14F-4D97-AF65-F5344CB8AC3E}">
        <p14:creationId xmlns:p14="http://schemas.microsoft.com/office/powerpoint/2010/main" val="107041997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284</Words>
  <Application>Microsoft Office PowerPoint</Application>
  <PresentationFormat>On-screen Show (4:3)</PresentationFormat>
  <Paragraphs>68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Starry Night</dc:title>
  <dc:creator>User</dc:creator>
  <cp:lastModifiedBy>Valued Acer Customer</cp:lastModifiedBy>
  <cp:revision>5</cp:revision>
  <dcterms:created xsi:type="dcterms:W3CDTF">2011-01-12T00:56:04Z</dcterms:created>
  <dcterms:modified xsi:type="dcterms:W3CDTF">2013-05-18T17:32:02Z</dcterms:modified>
</cp:coreProperties>
</file>