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58" r:id="rId5"/>
    <p:sldId id="266" r:id="rId6"/>
    <p:sldId id="259" r:id="rId7"/>
    <p:sldId id="268" r:id="rId8"/>
    <p:sldId id="267" r:id="rId9"/>
    <p:sldId id="269" r:id="rId10"/>
    <p:sldId id="270" r:id="rId11"/>
    <p:sldId id="26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07" autoAdjust="0"/>
    <p:restoredTop sz="94660"/>
  </p:normalViewPr>
  <p:slideViewPr>
    <p:cSldViewPr>
      <p:cViewPr varScale="1">
        <p:scale>
          <a:sx n="47" d="100"/>
          <a:sy n="47" d="100"/>
        </p:scale>
        <p:origin x="-13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E3C2F2-B43B-4FE6-85BB-DBD777A94B8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522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D9E63C-B9BB-4ECA-943A-4BFE228A158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113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977333-07D9-4EBE-8035-90A5A280AB6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178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AE9380-5B07-41EC-86F5-170FBFD4E0C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902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2CB6E3-CF77-4138-A060-BD8C136D6C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930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38038-ACBA-4A6C-9F2F-DEA3629EFC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639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6CA1DA-B79D-40CD-B56D-6BAEF9BF093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290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82DD08-6B81-413E-B56F-3DBEFA9F53E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281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444FD0-9FC7-4B66-B911-A7366E82100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079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3AA436-58CD-4CA2-B80A-F5438BDD37E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957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6B28F6-D041-4A0C-BCEB-4E63A36DDEF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482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5894C63-4DFB-43F8-A4EA-66580EE7A73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sing for joy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at the works of Your hands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forever I’ll love You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forever I’ll stand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nothing compares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to the promise I have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 You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my Jesus, my Savior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Lord, there is none like You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all of my days I want to praise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wonders of Your mighty love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my comfort, my shelter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tower of refuge and strength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let every breath, all that I am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never cease to worship You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shout to the Lord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all the earth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let us sing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power and majesty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praise to the king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mountains bow down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and the seas will roar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my Jesus, my Savior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Lord, there is none like You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at the sound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of Your Name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sing for joy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at the works of Your hands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forever I’ll love You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forever I’ll stand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nothing compares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to the promise I have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algn="ctr">
              <a:buFontTx/>
              <a:buNone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nothing compares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to the promise I have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nothing compares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to the promise I have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 You</a:t>
            </a:r>
            <a:r>
              <a:rPr lang="en-US" dirty="0"/>
              <a:t> </a:t>
            </a:r>
          </a:p>
          <a:p>
            <a:pPr algn="ctr">
              <a:buFontTx/>
              <a:buNone/>
            </a:pPr>
            <a:endParaRPr lang="en-US" dirty="0"/>
          </a:p>
          <a:p>
            <a:pPr algn="ctr">
              <a:buFontTx/>
              <a:buNone/>
            </a:pPr>
            <a:endParaRPr lang="en-US" dirty="0" smtClean="0"/>
          </a:p>
          <a:p>
            <a:pPr algn="ctr">
              <a:buFontTx/>
              <a:buNone/>
            </a:pPr>
            <a:endParaRPr lang="en-US" dirty="0"/>
          </a:p>
          <a:p>
            <a:pPr algn="ctr">
              <a:buFontTx/>
              <a:buNone/>
            </a:pPr>
            <a:endParaRPr lang="en-US" dirty="0"/>
          </a:p>
          <a:p>
            <a:pPr algn="ctr">
              <a:buFontTx/>
              <a:buNone/>
            </a:pPr>
            <a:endParaRPr lang="en-US" dirty="0"/>
          </a:p>
          <a:p>
            <a:pPr algn="ctr">
              <a:buFontTx/>
              <a:buNone/>
            </a:pPr>
            <a:r>
              <a:rPr lang="en-US" sz="1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©1993		Darlene </a:t>
            </a:r>
            <a:r>
              <a:rPr lang="en-US" sz="1400" b="1" u="sng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Zschech</a:t>
            </a:r>
            <a:r>
              <a:rPr lang="en-US" sz="1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CCLI# 1406918 </a:t>
            </a:r>
            <a:endParaRPr lang="en-US" u="sng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all of my days I want to praise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wonders of Your mighty love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my comfort, my shelter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tower of refuge and strength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let every breath, all that I am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never cease to worship You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shout to the Lord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all the earth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let us sing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power and majesty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praise to the king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mountains bow down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and the seas will roar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at the sound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of Your Name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228</Words>
  <Application>Microsoft Office PowerPoint</Application>
  <PresentationFormat>On-screen Show (4:3)</PresentationFormat>
  <Paragraphs>59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Shout To The Lord </dc:title>
  <dc:creator>User</dc:creator>
  <cp:lastModifiedBy>Valued Acer Customer</cp:lastModifiedBy>
  <cp:revision>4</cp:revision>
  <dcterms:created xsi:type="dcterms:W3CDTF">2009-08-16T17:07:06Z</dcterms:created>
  <dcterms:modified xsi:type="dcterms:W3CDTF">2013-05-22T20:40:12Z</dcterms:modified>
</cp:coreProperties>
</file>