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71" r:id="rId4"/>
    <p:sldId id="264" r:id="rId5"/>
    <p:sldId id="272" r:id="rId6"/>
    <p:sldId id="257" r:id="rId7"/>
    <p:sldId id="265" r:id="rId8"/>
    <p:sldId id="273" r:id="rId9"/>
    <p:sldId id="258" r:id="rId10"/>
    <p:sldId id="274" r:id="rId11"/>
    <p:sldId id="266" r:id="rId12"/>
    <p:sldId id="275" r:id="rId13"/>
    <p:sldId id="259" r:id="rId14"/>
    <p:sldId id="267" r:id="rId15"/>
    <p:sldId id="276" r:id="rId16"/>
    <p:sldId id="260" r:id="rId17"/>
    <p:sldId id="268" r:id="rId18"/>
    <p:sldId id="261" r:id="rId19"/>
    <p:sldId id="269" r:id="rId20"/>
    <p:sldId id="262" r:id="rId21"/>
    <p:sldId id="270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25B4B-5C55-4F6D-A996-BA59DD75D3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0F6BD-2845-4FFB-9A8B-E9BFC0A35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206C0-32FF-40C7-85BD-9F711B180F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23B0E-8A42-476E-8BFF-B327C76ABB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375C2-3522-49A5-95D9-5811F19D4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101BE-63E3-4BFE-BA43-843F6C7637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A2A44-1652-4087-A2B1-34F3AE10A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FED20-DBA6-4021-805F-D7F0D0FE22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4AB64-87CD-4ACB-9C43-39F3D93A5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D40CF-A609-4F7E-98EB-4CBBB5723D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514D5-8D58-4CBB-B621-BD3E411C14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209832-3D91-4111-9DE8-83DB92D454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wild flowers in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hair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talking about God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didn’t come to impress nobody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just came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can’t judge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color of his skin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or the clothing that he wears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mind if I wear second hand clothing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 part of who I am and who God made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making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something old brand new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like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hope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life has found in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mind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ain’t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saying that it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ain’t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cool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buy your clothes from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Paris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can’t afford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brother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be embarrassed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there’s more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fancy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clothing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 fancy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room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might make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wise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walk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mile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someone else’s shoes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well, I had a friend named Charlotte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she wore funky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clothes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mind if I wear second hand clothing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 part of who I am and who God made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making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something old brand new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like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hope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life has found in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mind</a:t>
            </a: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Eli Stone		CCLI# 3020357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boots from a thrift store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fishing nets 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pantyhose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the people around town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shook their heads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stared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yea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Charlotte she knew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she really didn’t care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mind if I wear second hand clothing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 part of who I am and who God made me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making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something old brand new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like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hope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life has found in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mind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1534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comes John the Baptist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he’s wearing camel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skin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266</Words>
  <Application>Microsoft Office PowerPoint</Application>
  <PresentationFormat>On-screen Show (4:3)</PresentationFormat>
  <Paragraphs>53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 Hand Clothing – Part 2</dc:title>
  <dc:creator>User</dc:creator>
  <cp:lastModifiedBy>Valued Acer Customer</cp:lastModifiedBy>
  <cp:revision>3</cp:revision>
  <dcterms:created xsi:type="dcterms:W3CDTF">2009-03-25T23:14:52Z</dcterms:created>
  <dcterms:modified xsi:type="dcterms:W3CDTF">2013-06-09T19:40:13Z</dcterms:modified>
</cp:coreProperties>
</file>