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71" r:id="rId4"/>
    <p:sldId id="265" r:id="rId5"/>
    <p:sldId id="274" r:id="rId6"/>
    <p:sldId id="272" r:id="rId7"/>
    <p:sldId id="273" r:id="rId8"/>
    <p:sldId id="275" r:id="rId9"/>
    <p:sldId id="276" r:id="rId10"/>
    <p:sldId id="268" r:id="rId11"/>
    <p:sldId id="277" r:id="rId12"/>
    <p:sldId id="278" r:id="rId13"/>
    <p:sldId id="279" r:id="rId14"/>
    <p:sldId id="28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67677-720C-483E-8FA9-06CBA228D7CA}" type="datetimeFigureOut">
              <a:rPr lang="en-US" smtClean="0"/>
              <a:pPr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64F1C-C32B-4B8B-968C-63EDC31B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rising of the sun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‘til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 of every day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nations of the earth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angels and the saints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praise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rising of the sun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‘til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 of every day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nations of the earth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angels and the saints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Praise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©1999		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Baloche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Paul	CCLI# 2612742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like Him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Lion and the Lamb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seated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Throne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mountains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bow down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ocean roars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of hosts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rising of the sun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‘til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 of every day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nations of the earth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angels and the saints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praise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like Him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Lion and the Lamb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seated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Throne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mountains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bow down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ocean roars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of hosts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rising of the sun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‘til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 of every day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"/>
            <a:ext cx="6400800" cy="5257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Adonai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nations of the earth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angels and the saints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 praise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30</Words>
  <Application>Microsoft Office PowerPoint</Application>
  <PresentationFormat>On-screen Show (4:3)</PresentationFormat>
  <Paragraphs>17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is like Him  The Lion and the Lamb  Seated on the throne  Mountains bow down  Every ocean roars  To the Lord of hosts</dc:title>
  <dc:creator>UBC Ministries</dc:creator>
  <cp:lastModifiedBy>Valued Acer Customer</cp:lastModifiedBy>
  <cp:revision>4</cp:revision>
  <dcterms:created xsi:type="dcterms:W3CDTF">2012-07-14T22:31:38Z</dcterms:created>
  <dcterms:modified xsi:type="dcterms:W3CDTF">2013-06-09T16:05:54Z</dcterms:modified>
</cp:coreProperties>
</file>