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5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59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01" autoAdjust="0"/>
    <p:restoredTop sz="94660"/>
  </p:normalViewPr>
  <p:slideViewPr>
    <p:cSldViewPr>
      <p:cViewPr varScale="1">
        <p:scale>
          <a:sx n="46" d="100"/>
          <a:sy n="46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45CAB-6B02-47DF-902F-4F89EEAF1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40231-819C-4F23-819D-84D5C51647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F836F-CA59-4269-8007-335748A01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4C235-07BB-4131-BD28-DE22C1572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4FB3D-F726-4BE2-B87E-07DC458135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74A9A-B77B-4395-BF76-B13DD2158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F7EAD-56AF-4EBC-8CF0-078E37D0D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A4FC-5504-4C52-BC2F-A4A062890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489B94-7B98-4C3B-BD7F-6A53726886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1DFEE-7C8A-43C2-8007-517CC4D25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02B18-F576-4106-997B-4714D12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87144FD-A689-43C8-8762-875CAD48C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3810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see You high and lifted up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shining in the light of Your Glory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3810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out Your power and love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sing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181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181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1816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buNone/>
              <a:defRPr/>
            </a:pP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1997		Paul 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Baloche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		CCLI# 2298355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 Lord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the eyes of my heart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914400"/>
            <a:ext cx="7543800" cy="5334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want to see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3810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see You high and lifted up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shining in the light of Your Glory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38100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pour out Your power and love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we sing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Holy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216</Words>
  <Application>Microsoft Office PowerPoint</Application>
  <PresentationFormat>On-screen Show (4:3)</PresentationFormat>
  <Paragraphs>45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the eyes of my heart Lord</dc:title>
  <dc:creator>User</dc:creator>
  <cp:lastModifiedBy>Valued Acer Customer</cp:lastModifiedBy>
  <cp:revision>8</cp:revision>
  <dcterms:created xsi:type="dcterms:W3CDTF">2008-06-21T04:18:47Z</dcterms:created>
  <dcterms:modified xsi:type="dcterms:W3CDTF">2013-06-07T23:36:47Z</dcterms:modified>
</cp:coreProperties>
</file>