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7" r:id="rId8"/>
    <p:sldId id="268" r:id="rId9"/>
    <p:sldId id="257" r:id="rId10"/>
    <p:sldId id="269" r:id="rId11"/>
    <p:sldId id="270" r:id="rId12"/>
    <p:sldId id="271" r:id="rId13"/>
    <p:sldId id="272" r:id="rId14"/>
    <p:sldId id="273" r:id="rId15"/>
    <p:sldId id="258" r:id="rId16"/>
    <p:sldId id="274" r:id="rId17"/>
    <p:sldId id="275" r:id="rId18"/>
    <p:sldId id="276" r:id="rId19"/>
    <p:sldId id="277" r:id="rId20"/>
    <p:sldId id="278" r:id="rId21"/>
    <p:sldId id="259" r:id="rId22"/>
    <p:sldId id="260" r:id="rId23"/>
    <p:sldId id="279" r:id="rId24"/>
    <p:sldId id="280" r:id="rId25"/>
    <p:sldId id="26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D5832-230B-48D8-8584-C4EDDE62E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7AFB2-383B-4EBD-8CC7-D6EB4A0D7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10C23-A309-4DE4-9FF2-C8179A52A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2260-81E2-4251-B87B-63BAB556D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B599C-75C8-4247-B751-2495A2AF8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36EF9-1D34-4F4A-989E-E770ABD26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17BB-813C-43C2-A5B5-F1A1714AC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1070F-C112-48BA-BB95-7504B3B7A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2467E-51A1-4B43-9D71-4532432D6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F6519-2F7E-4661-8442-D82B579AE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93092-BF88-425B-A1D5-F8E98687A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BF02077-E782-4E23-A8A4-387E5417A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great and glorious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whole Earth sing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you ever do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change the old for new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people we believe that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is bigger than the air I breathe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we'll leave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will save the day and all will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clouds are breaking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heaven's come to earth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hearts awakening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church bells ring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you ever 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change the old for new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people we believe that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is bigger than the air I breathe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we'll leave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is bigger than the air I breathe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we'll leave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will save the day and all will say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350520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is bigger than the air I breathe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we'll leave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will save the day and all will say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glory, glory, send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2000	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Smith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Garrard	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3187575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will save the day and all will say my glorious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you ever 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change the old for new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people we believe that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is bigger than the air I breathe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 we'll leave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will save the day and all will say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glorious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8763000" cy="5943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world's shaking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the love of God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204</Words>
  <Application>Microsoft Office PowerPoint</Application>
  <PresentationFormat>On-screen Show (4:3)</PresentationFormat>
  <Paragraphs>46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Glorious</dc:title>
  <dc:creator>User</dc:creator>
  <cp:lastModifiedBy>Valued Acer Customer</cp:lastModifiedBy>
  <cp:revision>4</cp:revision>
  <dcterms:created xsi:type="dcterms:W3CDTF">2010-12-03T21:02:11Z</dcterms:created>
  <dcterms:modified xsi:type="dcterms:W3CDTF">2013-06-09T00:17:59Z</dcterms:modified>
</cp:coreProperties>
</file>