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2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34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4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9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3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3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44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1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B4FF-5D6C-40F4-BC43-D82E71C46C46}" type="datetimeFigureOut">
              <a:rPr lang="en-US" smtClean="0"/>
              <a:t>10/24/2015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FBE4-E0EA-48A4-A792-6C3F6A650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0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44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one defense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righteousness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God how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2601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 my song to rise to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temptation comes my way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5770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cannot stand I'll fall on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Jesus, You're my hope and stay</a:t>
            </a:r>
          </a:p>
        </p:txBody>
      </p:sp>
    </p:spTree>
    <p:extLst>
      <p:ext uri="{BB962C8B-B14F-4D97-AF65-F5344CB8AC3E}">
        <p14:creationId xmlns:p14="http://schemas.microsoft.com/office/powerpoint/2010/main" val="3861686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hour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3043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one defense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righteousness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God how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857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one defense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righteousness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God how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9939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one defense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righteousness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God how I need You</a:t>
            </a: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©2003		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Nockels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Carson, Reeves,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Stanfill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Maher		CCLI# 5925687</a:t>
            </a:r>
            <a:endParaRPr lang="en-US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179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I come, I confess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bowing here I find my rest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6038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without You, I fall apart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the One that guides my heart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669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hour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950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one defense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righteousness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God how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103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sin runs deep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grace is more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135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grace is found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where You are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9430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You are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I am free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holiness is Christ in me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3781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57225"/>
            <a:ext cx="9144000" cy="460057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 need You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hour I need You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333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188</Words>
  <Application>Microsoft Office PowerPoint</Application>
  <PresentationFormat>Widescreen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darin mccoy</dc:creator>
  <cp:lastModifiedBy>darin mccoy</cp:lastModifiedBy>
  <cp:revision>2</cp:revision>
  <dcterms:created xsi:type="dcterms:W3CDTF">2015-10-24T20:56:11Z</dcterms:created>
  <dcterms:modified xsi:type="dcterms:W3CDTF">2015-10-24T20:57:23Z</dcterms:modified>
</cp:coreProperties>
</file>