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57" r:id="rId5"/>
    <p:sldId id="264" r:id="rId6"/>
    <p:sldId id="258" r:id="rId7"/>
    <p:sldId id="265" r:id="rId8"/>
    <p:sldId id="259" r:id="rId9"/>
    <p:sldId id="266" r:id="rId10"/>
    <p:sldId id="260" r:id="rId11"/>
    <p:sldId id="267" r:id="rId12"/>
    <p:sldId id="26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04DEA-1DAA-4C63-A894-0F72109C6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F6195-8E4C-4930-84CA-1D902E4737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A763E-047D-4F23-A98E-C506DC48FC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978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961576-279F-4F0D-89E9-6D192981D6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36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77B41B-B5E5-493D-B4F7-FD9B3A0A1B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1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0646F-4138-4AB2-ABA7-EECB01A8FB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96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F3668-D9F3-436E-A5E7-701B9D5E5B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2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D1274-E3BE-45C1-A968-CB833AE5B8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BB0EA-F2A9-42A6-AFB4-4700C3ADDF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5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1E8CC-6814-4834-9D1D-0D97306FAF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43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CE5A9-2DBE-4F3A-BDB3-7CBD7CBFAF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964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6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9B2C1B0-C149-40E4-A467-81EB6AB7793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26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came from Heaven to earth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show the way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earth to the cross my debt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cross to the grave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grave to the sky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3566586972"/>
      </p:ext>
    </p:extLst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lift Your name on high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lift Your name on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high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600" u="sng" dirty="0" smtClean="0"/>
              <a:t>©1989		Rick Founds	CCLI# 117947</a:t>
            </a:r>
            <a:endParaRPr lang="en-US" sz="1600" u="sng" dirty="0"/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 lift Your name on high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 love to sing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praises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 glad You're in my life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so glad You came to save us</a:t>
            </a:r>
          </a:p>
        </p:txBody>
      </p:sp>
    </p:spTree>
    <p:extLst>
      <p:ext uri="{BB962C8B-B14F-4D97-AF65-F5344CB8AC3E}">
        <p14:creationId xmlns:p14="http://schemas.microsoft.com/office/powerpoint/2010/main" val="1890047608"/>
      </p:ext>
    </p:extLst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came from Heaven to earth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show the way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earth to the cross my debt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cross to the grave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grave to the sky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3767040542"/>
      </p:ext>
    </p:extLst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 lift Your name on high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 love to sing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praises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 glad You're in my life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so glad You came to save us</a:t>
            </a:r>
          </a:p>
        </p:txBody>
      </p:sp>
    </p:spTree>
    <p:extLst>
      <p:ext uri="{BB962C8B-B14F-4D97-AF65-F5344CB8AC3E}">
        <p14:creationId xmlns:p14="http://schemas.microsoft.com/office/powerpoint/2010/main" val="3271065483"/>
      </p:ext>
    </p:extLst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came from Heaven to earth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show the way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earth to the cross my debt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cross to the grave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grave to the sky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3480047009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191</Words>
  <Application>Microsoft Office PowerPoint</Application>
  <PresentationFormat>On-screen Show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Lord I Lift Your Name On High</dc:title>
  <dc:creator>User</dc:creator>
  <cp:lastModifiedBy>Valued Acer Customer</cp:lastModifiedBy>
  <cp:revision>4</cp:revision>
  <dcterms:created xsi:type="dcterms:W3CDTF">2008-03-17T23:33:50Z</dcterms:created>
  <dcterms:modified xsi:type="dcterms:W3CDTF">2013-05-19T22:44:07Z</dcterms:modified>
</cp:coreProperties>
</file>