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56" r:id="rId3"/>
    <p:sldId id="274" r:id="rId4"/>
    <p:sldId id="260" r:id="rId5"/>
    <p:sldId id="275" r:id="rId6"/>
    <p:sldId id="257" r:id="rId7"/>
    <p:sldId id="276" r:id="rId8"/>
    <p:sldId id="277" r:id="rId9"/>
    <p:sldId id="259" r:id="rId10"/>
    <p:sldId id="258" r:id="rId11"/>
    <p:sldId id="278" r:id="rId12"/>
    <p:sldId id="289" r:id="rId13"/>
    <p:sldId id="261" r:id="rId14"/>
    <p:sldId id="279" r:id="rId15"/>
    <p:sldId id="262" r:id="rId16"/>
    <p:sldId id="280" r:id="rId17"/>
    <p:sldId id="263" r:id="rId18"/>
    <p:sldId id="281" r:id="rId19"/>
    <p:sldId id="264" r:id="rId20"/>
    <p:sldId id="282" r:id="rId21"/>
    <p:sldId id="265" r:id="rId22"/>
    <p:sldId id="283" r:id="rId23"/>
    <p:sldId id="266" r:id="rId24"/>
    <p:sldId id="284" r:id="rId25"/>
    <p:sldId id="267" r:id="rId26"/>
    <p:sldId id="285" r:id="rId27"/>
    <p:sldId id="268" r:id="rId28"/>
    <p:sldId id="286" r:id="rId29"/>
    <p:sldId id="269" r:id="rId30"/>
    <p:sldId id="287" r:id="rId31"/>
    <p:sldId id="270" r:id="rId32"/>
    <p:sldId id="288" r:id="rId33"/>
    <p:sldId id="271" r:id="rId34"/>
    <p:sldId id="272" r:id="rId35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6" d="100"/>
          <a:sy n="46" d="100"/>
        </p:scale>
        <p:origin x="-121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31A4DD5-E664-423C-9078-887C54ACA6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8C518B-222A-4DA6-B57F-4B36D88448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B1A371-5ED8-4EF1-B3E7-E78E09F3C01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468DC8-49CC-426F-BE73-88E10E5CF01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662A4-22FB-4032-AC7A-4E0888A8B7D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ACB11F-F127-4740-942E-9B0D56C8A48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06BF6B-5061-47BC-B27F-C76F964F8B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0746DE-C751-4200-A2E4-52F1B468DD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162570-3FA3-45A4-A8BA-3AF4296EAA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AEAC2C3-F083-475B-BB83-C98927A36F3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59FB68-3784-46E2-99F3-5C57BA8BCA2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69BB4DD5-F9AF-4AA8-8615-4B210AA24B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the Father above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is listening with love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he wants to answer us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let us pray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when we feel the Spirit moving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prompting, prodding and behooving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there is no time to be losing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pray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the Father hear us saying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we need to be conveying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even while this song is playing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pray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just because we say the word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“amen”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doesn't mean this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conversation needs to end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pray, let us pray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everywhere and every way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hear you say your heart is aching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you've got trouble in the making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moment of the day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is the right time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pray without end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when we’re finished start again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breathing out and breathing in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oh let us pray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approach the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Throne of Grace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with confidence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as our prayers draw us near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to the One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who knows our need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before we even call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His Name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pray, let us pray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everywhere and every way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moment of the day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is the right time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for the Father above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 is listening with love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and you ask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if I'd be praying for you please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he wants to answer us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so let us pray, let us pray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everywhere and every way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moment of the day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is the right time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pray without end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and when we’re finished start again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like breathing out and breathing in</a:t>
            </a:r>
          </a:p>
          <a:p>
            <a:pPr eaLnBrk="1" hangingPunct="1">
              <a:defRPr/>
            </a:pPr>
            <a:r>
              <a:rPr lang="en-US" b="1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pray</a:t>
            </a:r>
          </a:p>
          <a:p>
            <a:pPr eaLnBrk="1" hangingPunct="1">
              <a:defRPr/>
            </a:pPr>
            <a:endParaRPr lang="en-US" sz="4800" b="1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4800" b="1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endParaRPr lang="en-US" sz="4800" b="1" u="sng" dirty="0" smtClean="0">
              <a:effectLst>
                <a:outerShdw blurRad="38100" dist="38100" dir="2700000" algn="tl">
                  <a:srgbClr val="C0C0C0"/>
                </a:outerShdw>
              </a:effectLst>
            </a:endParaRPr>
          </a:p>
          <a:p>
            <a:pPr eaLnBrk="1" hangingPunct="1">
              <a:defRPr/>
            </a:pPr>
            <a:r>
              <a:rPr lang="en-US" sz="1400" b="1" u="sng" dirty="0" smtClean="0"/>
              <a:t>© 1996		Steven Curtis Chapman	CCLI# 2072832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and in keeping with convention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I say yes with good intention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to pray later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  <a:latin typeface="Calibri" pitchFamily="34" charset="0"/>
              </a:rPr>
              <a:t>making mention of your needs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since we have this moment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here at heaven's door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we should start knocking now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what are we waiting for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let us pray, let us pray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everywhere and every way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609600" y="838200"/>
            <a:ext cx="7924800" cy="4800600"/>
          </a:xfrm>
        </p:spPr>
        <p:txBody>
          <a:bodyPr/>
          <a:lstStyle/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every moment of the day</a:t>
            </a:r>
          </a:p>
          <a:p>
            <a:pPr eaLnBrk="1" hangingPunct="1">
              <a:defRPr/>
            </a:pPr>
            <a:r>
              <a:rPr lang="en-US" b="1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it is the right time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20</TotalTime>
  <Words>311</Words>
  <Application>Microsoft Office PowerPoint</Application>
  <PresentationFormat>On-screen Show (4:3)</PresentationFormat>
  <Paragraphs>67</Paragraphs>
  <Slides>34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7" baseType="lpstr">
      <vt:lpstr>Arial</vt:lpstr>
      <vt:lpstr>Calibri</vt:lpstr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</vt:vector>
  </TitlesOfParts>
  <Company>HOME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Darin McCoy</dc:creator>
  <cp:lastModifiedBy>Valued Acer Customer</cp:lastModifiedBy>
  <cp:revision>7</cp:revision>
  <dcterms:created xsi:type="dcterms:W3CDTF">2012-03-29T14:50:44Z</dcterms:created>
  <dcterms:modified xsi:type="dcterms:W3CDTF">2013-06-07T23:15:01Z</dcterms:modified>
</cp:coreProperties>
</file>