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57" r:id="rId5"/>
    <p:sldId id="266" r:id="rId6"/>
    <p:sldId id="258" r:id="rId7"/>
    <p:sldId id="267" r:id="rId8"/>
    <p:sldId id="259" r:id="rId9"/>
    <p:sldId id="268" r:id="rId10"/>
    <p:sldId id="260" r:id="rId11"/>
    <p:sldId id="269" r:id="rId12"/>
    <p:sldId id="261" r:id="rId13"/>
    <p:sldId id="270" r:id="rId14"/>
    <p:sldId id="262" r:id="rId15"/>
    <p:sldId id="271" r:id="rId16"/>
    <p:sldId id="263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6B1AD-1943-4F37-AA57-0CF4EB4F00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42ED4-D4DA-4026-AE50-471B92DF9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7F0B3-E700-4516-9ED5-3147FBE535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C2843-3616-4C39-B269-9F68AFE508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67098-A8E6-47A5-B97D-51F6498575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1144F-8218-4F6C-8924-766726B4F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8E24D-F291-4743-99D9-8A1203BC6F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5A46C-776B-4034-A065-3292335F05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CB71D-74C1-456B-81F2-604574BF8B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CF18A-1D85-4446-9280-D14E8BA984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56F36-B16A-47A1-9D3F-48796091A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EADDA1-46A7-4550-9B7E-1ACDA85445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ground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body lay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light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the world by darkness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bursting forth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Glorious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up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grave He rose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again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He stands in victory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sin's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curse has lost its grip on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His and He is mine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bought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with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precious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blood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Christ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guilt in life no fear in death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power of Christ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life's first cry to final breath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commands my destiny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power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hell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scheme of man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 pluck me from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hand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returns or calls me home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power of Christ I'll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stand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© 2001		Getty, Townsend	CCLI# 3350395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Christ alone my hope is found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is my light my strength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Cornerstone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solid Ground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firm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fiercest drought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storm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heights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love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depths of peace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fears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stilled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strivings cease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Comforter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in All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love of Christ I stand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Christ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took on flesh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fullness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God in helpless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babe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Gift of love and righteousness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scorned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by the ones He came to save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 that cross as Jesus died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wrath of God was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satisfied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152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every sin on Him was laid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death of Christ I live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228</Words>
  <Application>Microsoft Office PowerPoint</Application>
  <PresentationFormat>On-screen Show (4:3)</PresentationFormat>
  <Paragraphs>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2</cp:revision>
  <dcterms:created xsi:type="dcterms:W3CDTF">2012-03-23T21:30:35Z</dcterms:created>
  <dcterms:modified xsi:type="dcterms:W3CDTF">2013-06-07T23:27:57Z</dcterms:modified>
</cp:coreProperties>
</file>