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grave is overwhelmed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victory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risen from the dead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rise when He calls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sorrow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rise on eagles'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rise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hear the voice of many angels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"Worthy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Lamb"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hear the cry of every longing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"Worthy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Lamb"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hear the voice of many angels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"Worthy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Lamb"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hear the cry of every longing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"Worthy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Lamb"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“Worthy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Lamb"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rise when He calls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sorrow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peace I've come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and flesh may fail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rise on eagles'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rise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</a:t>
            </a: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©2008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Tomlin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Reeves, </a:t>
            </a:r>
            <a:r>
              <a:rPr lang="en-US" sz="1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Giglio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Maher	CCLI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5183450</a:t>
            </a:r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an anchor for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say "It is well"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grave is overwhelmed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victory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risen from the dead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rise when He calls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sorrow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rise on eagles'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rise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day that's drawing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darkness breaks to light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70104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shadows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disappear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faith shall be my eyes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On-screen Show (4:3)</PresentationFormat>
  <Paragraphs>57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2</cp:revision>
  <dcterms:created xsi:type="dcterms:W3CDTF">2006-08-16T00:00:00Z</dcterms:created>
  <dcterms:modified xsi:type="dcterms:W3CDTF">2013-06-20T02:12:30Z</dcterms:modified>
</cp:coreProperties>
</file>