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73" r:id="rId4"/>
    <p:sldId id="274" r:id="rId5"/>
    <p:sldId id="275" r:id="rId6"/>
    <p:sldId id="257" r:id="rId7"/>
    <p:sldId id="276" r:id="rId8"/>
    <p:sldId id="279" r:id="rId9"/>
    <p:sldId id="280" r:id="rId10"/>
    <p:sldId id="277" r:id="rId11"/>
    <p:sldId id="268" r:id="rId12"/>
    <p:sldId id="269" r:id="rId13"/>
    <p:sldId id="278" r:id="rId14"/>
    <p:sldId id="261" r:id="rId15"/>
    <p:sldId id="281" r:id="rId16"/>
    <p:sldId id="270" r:id="rId17"/>
    <p:sldId id="283" r:id="rId18"/>
    <p:sldId id="282" r:id="rId19"/>
    <p:sldId id="271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D6163-4CAD-4479-86B9-59934B80BB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1C668-E61D-4767-B012-FD5E5520AC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8221F-C792-448A-B75A-C383495CA3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0C7D0-F1CC-4274-84BE-26E92498CC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A026A8-DA53-4F47-94AE-5A90A2A877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E1FA0-4F23-42C4-B12C-E7889485D3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11A20-676F-4F14-BC68-15A4F3AD7C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58103-6453-4FEC-8E82-55080E77CA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453A1-D127-4348-B9DE-9AE71DC1A2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6A083-D94E-4465-A2CA-1CE54CE647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3F60F7-31B4-4E8B-AE9D-B4F72D8452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9F1276F-92FE-4C7E-B99B-F41A3BA92A1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181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forever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181600"/>
          </a:xfrm>
        </p:spPr>
        <p:txBody>
          <a:bodyPr/>
          <a:lstStyle/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could sing of Your love forever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181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forever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181600"/>
          </a:xfrm>
        </p:spPr>
        <p:txBody>
          <a:bodyPr/>
          <a:lstStyle/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could sing of Your love forever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feel like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dancing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it's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foolishness 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know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200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the world has seen the light it will dance with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joy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dancing now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181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forever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181600"/>
          </a:xfrm>
        </p:spPr>
        <p:txBody>
          <a:bodyPr/>
          <a:lstStyle/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could sing of Your love forever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181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forever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181600"/>
          </a:xfrm>
        </p:spPr>
        <p:txBody>
          <a:bodyPr/>
          <a:lstStyle/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could sing of Your love forever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could sing of Your love forever</a:t>
            </a:r>
          </a:p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 1994		Martin Smith		CCLI# 1043199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over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mountains and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sea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river runs with love for me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open up 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Healer set 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free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happy to be in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truth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daily lift my hands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always sing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came down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over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mountains and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sea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river runs with love for me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open up 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Healer set 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free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happy to be in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truth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daily lift my hands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always sing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came down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could sing of Your love forever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forever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772400" cy="5181600"/>
          </a:xfrm>
        </p:spPr>
        <p:txBody>
          <a:bodyPr/>
          <a:lstStyle/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could sing of Your love forever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could sing of Your love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over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mountains and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sea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river runs with love for me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open up 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Healer set 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free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57200"/>
            <a:ext cx="76962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happy to be in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truth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daily lift my hands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always sing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came down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324</Words>
  <Application>Microsoft Office PowerPoint</Application>
  <PresentationFormat>On-screen Show (4:3)</PresentationFormat>
  <Paragraphs>58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Could Sing of Your Love Forever</dc:title>
  <dc:creator>User</dc:creator>
  <cp:lastModifiedBy>Valued Acer Customer</cp:lastModifiedBy>
  <cp:revision>4</cp:revision>
  <dcterms:created xsi:type="dcterms:W3CDTF">2009-03-15T04:23:46Z</dcterms:created>
  <dcterms:modified xsi:type="dcterms:W3CDTF">2013-06-07T15:27:35Z</dcterms:modified>
</cp:coreProperties>
</file>