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57" r:id="rId5"/>
    <p:sldId id="265" r:id="rId6"/>
    <p:sldId id="266" r:id="rId7"/>
    <p:sldId id="267" r:id="rId8"/>
    <p:sldId id="258" r:id="rId9"/>
    <p:sldId id="268" r:id="rId10"/>
    <p:sldId id="269" r:id="rId11"/>
    <p:sldId id="270" r:id="rId12"/>
    <p:sldId id="25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E76F3-F7F2-426B-8ABC-623189D20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7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ED61-4AC4-4ACC-9C35-9FBF97487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7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C1370-7FA3-4400-B965-9E400B1A6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2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68ECE-79A9-47D2-A9A1-46B5A2957F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D7DDD-1C1C-4D50-9FD4-FBFADEE0B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6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72ADF-C97D-4E54-B03E-48844D754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4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FD098-2D9E-4EBC-ACE0-10B92BC7D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2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603B3-0F37-410C-BAA4-CA4523AF1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DB396-CA6B-4C52-A24B-97322572C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62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F6A5B-D369-44BF-8078-A864AD209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44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A898A-EE04-447A-ACE1-F1ED68EA4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7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9E0797F-E389-48F4-8D21-0455511055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I’m sorry Lord for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thing I’ve made 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cause 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King of Endless Worth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one could express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much You deserve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I’m weak and poor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I have is Yours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single breath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I’ll bring You more than a song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a song in its self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not what You have required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search much deeper within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way things appear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You’re looking into my heart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the music fades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all is stripped away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simply come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coming back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heart of worship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I’m sorry Lord for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thing I’ve made it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cause 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coming back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heart of worship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I’m sorry Lord for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thing I’ve made it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cause 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2003		Matt Redman		CCLI# 2296522 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longing just to bring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something that’s of worth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will bless Your heart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I’ll bring You more than a song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a song in its self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not what You have required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search much deeper within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way things appear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You’re looking into my heart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coming back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heart of worship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232</Words>
  <Application>Microsoft Office PowerPoint</Application>
  <PresentationFormat>On-screen Show (4:3)</PresentationFormat>
  <Paragraphs>60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 Of Worship</dc:title>
  <dc:creator>User</dc:creator>
  <cp:lastModifiedBy>Valued Acer Customer</cp:lastModifiedBy>
  <cp:revision>9</cp:revision>
  <dcterms:created xsi:type="dcterms:W3CDTF">2009-03-17T04:11:12Z</dcterms:created>
  <dcterms:modified xsi:type="dcterms:W3CDTF">2013-05-22T21:39:05Z</dcterms:modified>
</cp:coreProperties>
</file>