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6" r:id="rId3"/>
    <p:sldId id="265" r:id="rId4"/>
    <p:sldId id="266" r:id="rId5"/>
    <p:sldId id="257" r:id="rId6"/>
    <p:sldId id="267" r:id="rId7"/>
    <p:sldId id="258" r:id="rId8"/>
    <p:sldId id="268" r:id="rId9"/>
    <p:sldId id="269" r:id="rId10"/>
    <p:sldId id="25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62" r:id="rId19"/>
    <p:sldId id="282" r:id="rId20"/>
    <p:sldId id="283" r:id="rId21"/>
    <p:sldId id="279" r:id="rId22"/>
    <p:sldId id="280" r:id="rId23"/>
    <p:sldId id="281" r:id="rId2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1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D6631F-BCD9-43E9-8E98-7BF32F8EC7B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2AAD45-F0C7-4F04-9F41-DD8FBC13CDC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983307-6FD3-4A2C-9AC4-B63E6BF8DA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3FA3CB-ABC9-4A9F-AC34-6E08241728F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DB090D-ECAB-412B-AA31-A4794C7C222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030B14-5835-49D1-91A9-C623FE57175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C72926-6E73-46C8-85BE-4256A5A9C34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1002B4-08A3-4094-9AFB-1BD28B188BF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8CE16A-8D76-4C53-B02C-BE966DAF8D3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A63138-82C6-428B-83AD-D686F4659AC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E804F1-4C55-43F3-9D71-015CB4F08EA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alphaModFix amt="59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B046DEA-B2D1-4DCA-A676-90E584699E4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afraid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to let your secrets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out</a:t>
            </a:r>
          </a:p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everything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that you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hide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can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come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crashing</a:t>
            </a:r>
          </a:p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through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the door now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but</a:t>
            </a:r>
          </a:p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too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scared to face all your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fear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so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you hide but you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find</a:t>
            </a:r>
          </a:p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that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the shame won't disappear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so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let '</a:t>
            </a:r>
            <a:r>
              <a:rPr lang="en-US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em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fall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down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there's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freedom waiting in the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sound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you let your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walls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fall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to the ground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we're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here now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609600"/>
            <a:ext cx="6934200" cy="5029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this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is where the healing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begins</a:t>
            </a:r>
          </a:p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this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is where the healing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starts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you come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to</a:t>
            </a:r>
          </a:p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where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you're broken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within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the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light meets the dark</a:t>
            </a:r>
          </a:p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the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light meets the dark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sparks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will fly as grace collides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with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the dark inside of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us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so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please don't fight </a:t>
            </a: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this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coming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light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so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you thought you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had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to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keep this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up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all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the work that you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do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let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this blood come cover us His blood can cover us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609600"/>
            <a:ext cx="6934200" cy="5029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this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is where the healing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begins</a:t>
            </a:r>
          </a:p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this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is where the healing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starts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you come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to</a:t>
            </a:r>
          </a:p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where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you're broken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within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the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light meets the dark</a:t>
            </a:r>
          </a:p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the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light meets the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dark</a:t>
            </a:r>
          </a:p>
          <a:p>
            <a:pPr>
              <a:lnSpc>
                <a:spcPct val="90000"/>
              </a:lnSpc>
            </a:pP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90000"/>
              </a:lnSpc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90000"/>
              </a:lnSpc>
            </a:pP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90000"/>
              </a:lnSpc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90000"/>
              </a:lnSpc>
            </a:pP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90000"/>
              </a:lnSpc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90000"/>
              </a:lnSpc>
            </a:pPr>
            <a:r>
              <a:rPr lang="en-US" sz="18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©2010	       Ingram, Owen, </a:t>
            </a:r>
            <a:r>
              <a:rPr lang="en-US" sz="1800" b="1" u="sng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Donehey</a:t>
            </a:r>
            <a:r>
              <a:rPr lang="en-US" sz="18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	CCLI#5854349</a:t>
            </a:r>
            <a:endParaRPr lang="en-US" sz="18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90000"/>
              </a:lnSpc>
            </a:pP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609600"/>
            <a:ext cx="6934200" cy="50292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so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we think that you're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good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you can't believe it's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not enough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all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the walls you built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up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are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just glass on the outside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so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let '</a:t>
            </a:r>
            <a:r>
              <a:rPr lang="en-US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em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fall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down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there's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freedom waiting in the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sound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you let your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walls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fall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to the ground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we're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here now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609600"/>
            <a:ext cx="6934200" cy="5029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this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is where the healing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begins</a:t>
            </a:r>
          </a:p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this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is where the healing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starts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you come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to</a:t>
            </a:r>
          </a:p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where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you're broken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within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the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light meets the dark</a:t>
            </a:r>
          </a:p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the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light meets the dark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244</Words>
  <Application>Microsoft Office PowerPoint</Application>
  <PresentationFormat>On-screen Show (4:3)</PresentationFormat>
  <Paragraphs>53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5" baseType="lpstr">
      <vt:lpstr>Arial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Healing Begins</dc:title>
  <dc:creator>User</dc:creator>
  <cp:lastModifiedBy>Valued Acer Customer</cp:lastModifiedBy>
  <cp:revision>3</cp:revision>
  <dcterms:created xsi:type="dcterms:W3CDTF">2010-12-29T03:06:23Z</dcterms:created>
  <dcterms:modified xsi:type="dcterms:W3CDTF">2013-06-08T14:21:04Z</dcterms:modified>
</cp:coreProperties>
</file>