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F40F-DFB0-4193-8FF4-C754A093C0A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487E-DF14-43C3-ADB0-2CB13899B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F40F-DFB0-4193-8FF4-C754A093C0A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487E-DF14-43C3-ADB0-2CB13899B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F40F-DFB0-4193-8FF4-C754A093C0A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487E-DF14-43C3-ADB0-2CB13899B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F40F-DFB0-4193-8FF4-C754A093C0A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487E-DF14-43C3-ADB0-2CB13899B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F40F-DFB0-4193-8FF4-C754A093C0A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487E-DF14-43C3-ADB0-2CB13899B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F40F-DFB0-4193-8FF4-C754A093C0A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487E-DF14-43C3-ADB0-2CB13899B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F40F-DFB0-4193-8FF4-C754A093C0A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487E-DF14-43C3-ADB0-2CB13899B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F40F-DFB0-4193-8FF4-C754A093C0A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487E-DF14-43C3-ADB0-2CB13899B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F40F-DFB0-4193-8FF4-C754A093C0A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487E-DF14-43C3-ADB0-2CB13899B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F40F-DFB0-4193-8FF4-C754A093C0A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487E-DF14-43C3-ADB0-2CB13899B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F40F-DFB0-4193-8FF4-C754A093C0A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D487E-DF14-43C3-ADB0-2CB13899B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7000"/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3F40F-DFB0-4193-8FF4-C754A093C0A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D487E-DF14-43C3-ADB0-2CB13899BE0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find peace here 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surrendering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letting go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 when the storm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relentless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the battle is endless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middle of the 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between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middle of the questioning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 every worry, every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here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sometimes nothing left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becomes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sweetest offering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sometimes choosing just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thing that changes everything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 when the storm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relentless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the battle is endless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middle of the 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between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middle of the questioning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 every worry, every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here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</a:t>
            </a:r>
          </a:p>
          <a:p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>
                <a:solidFill>
                  <a:schemeClr val="tx1"/>
                </a:solidFill>
              </a:rPr>
              <a:t>© 2020		Smith, Laird, </a:t>
            </a:r>
            <a:r>
              <a:rPr lang="en-US" sz="2000" b="1" u="sng" dirty="0" err="1">
                <a:solidFill>
                  <a:schemeClr val="tx1"/>
                </a:solidFill>
              </a:rPr>
              <a:t>Fieldes</a:t>
            </a:r>
            <a:r>
              <a:rPr lang="en-US" sz="2000" b="1" u="sng" dirty="0">
                <a:solidFill>
                  <a:schemeClr val="tx1"/>
                </a:solidFill>
              </a:rPr>
              <a:t>		CCLI# 7142018</a:t>
            </a:r>
            <a:endParaRPr lang="en-US" sz="20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838200"/>
            <a:ext cx="74676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right now I feel a little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overwhelmed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right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I could really use some help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838200"/>
            <a:ext cx="74676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right now I don’t feel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well with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soul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I’ve tried to find a way around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I’ve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prayed in faith that the night would end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right here when I just can’t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understand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lift my hands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 when the storm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relentless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the battle is endless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middle of the 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between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middle of the questioning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 every worry, every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hallelujah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here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somehow I bow and my heart gets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too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far, too hard becomes so easy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191</Words>
  <Application>Microsoft Office PowerPoint</Application>
  <PresentationFormat>On-screen Show (4:3)</PresentationFormat>
  <Paragraphs>45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United Bible Community</dc:creator>
  <cp:lastModifiedBy>United Bible Community</cp:lastModifiedBy>
  <cp:revision>1</cp:revision>
  <dcterms:created xsi:type="dcterms:W3CDTF">2023-02-10T21:26:23Z</dcterms:created>
  <dcterms:modified xsi:type="dcterms:W3CDTF">2023-02-10T21:35:46Z</dcterms:modified>
</cp:coreProperties>
</file>