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70" r:id="rId4"/>
    <p:sldId id="257" r:id="rId5"/>
    <p:sldId id="271" r:id="rId6"/>
    <p:sldId id="258" r:id="rId7"/>
    <p:sldId id="272" r:id="rId8"/>
    <p:sldId id="259" r:id="rId9"/>
    <p:sldId id="273" r:id="rId10"/>
    <p:sldId id="260" r:id="rId11"/>
    <p:sldId id="274" r:id="rId12"/>
    <p:sldId id="261" r:id="rId13"/>
    <p:sldId id="275" r:id="rId14"/>
    <p:sldId id="262" r:id="rId15"/>
    <p:sldId id="276" r:id="rId16"/>
    <p:sldId id="263" r:id="rId17"/>
    <p:sldId id="277" r:id="rId18"/>
    <p:sldId id="264" r:id="rId19"/>
    <p:sldId id="278" r:id="rId20"/>
    <p:sldId id="265" r:id="rId21"/>
    <p:sldId id="279" r:id="rId22"/>
    <p:sldId id="266" r:id="rId23"/>
    <p:sldId id="280" r:id="rId24"/>
    <p:sldId id="267" r:id="rId25"/>
    <p:sldId id="281" r:id="rId26"/>
    <p:sldId id="268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61A236-B164-4008-A6E3-1BE335A424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D41B8-1BCD-4D19-A6F6-C5D1038A0D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FD1CFC-1FA1-4880-8B92-4C2962B440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AF69B-5E66-457C-971F-C194F123EA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1CE02E-0894-48C0-86C0-D361F1FD35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BE8523-A6ED-4571-875F-1FCEA79CC2C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91CB06-76BC-4AD0-8892-AE53F46ED3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95D1E-2C4A-4CBE-BDC7-E56968EFE5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38740E-DB4E-4C56-BAFE-A1DF2650DB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E8DD63-EDD1-42D2-BF54-C3BCAD218D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A8E1EE-86FD-41F7-938B-45CEB89E6C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DDABD0-4059-4074-BDBE-91862E52EDA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Everlasting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light will shine when all else fades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never ending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glory goes beyond all fame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heart and my soul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give You control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consume me from the inside out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justice and praise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become my embrace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love You from the inside out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Everlasting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light will shine when all else fades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never ending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glory goes beyond all fame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the cry of my heart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to bring You praise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from the inside out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my soul cries out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heart and my soul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give You control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consume me from the inside out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justice and praise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become my embrace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love You from the inside out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410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 thousand times I’ve failed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still Your mercy remains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Everlasting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light will shine when all else fades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never ending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glory goes beyond all fame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dnd the cry of my heart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to bring You praise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from the inside out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my soul cries out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Everlasting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light will shine when all else fades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never ending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glory goes beyond all fame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the cry of my heart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is to bring You praise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from the inside out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my soul cries out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from the inside out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oh my soul cries out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from the inside out</a:t>
            </a: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oh my soul cries out</a:t>
            </a: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sz="14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©2007			Joel Houston		CCLI# 4705176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410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should I stumble again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still I’m caught in Your grace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everlasting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light will shine when all else fades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never ending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glory goes beyond all fame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heart and my soul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 give You control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consume me from the inside out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let justice and praise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become my embrace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to love You from the inside out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410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will above all else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my purpose remains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33400"/>
            <a:ext cx="6400800" cy="5410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the art of losing myself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in bringing You praise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288</Words>
  <Application>Microsoft Office PowerPoint</Application>
  <PresentationFormat>On-screen Show (4:3)</PresentationFormat>
  <Paragraphs>70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1" baseType="lpstr"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3</cp:revision>
  <dcterms:created xsi:type="dcterms:W3CDTF">2012-01-17T04:27:53Z</dcterms:created>
  <dcterms:modified xsi:type="dcterms:W3CDTF">2013-06-07T23:44:05Z</dcterms:modified>
</cp:coreProperties>
</file>