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78" r:id="rId4"/>
    <p:sldId id="265" r:id="rId5"/>
    <p:sldId id="277" r:id="rId6"/>
    <p:sldId id="266" r:id="rId7"/>
    <p:sldId id="257" r:id="rId8"/>
    <p:sldId id="258" r:id="rId9"/>
    <p:sldId id="276" r:id="rId10"/>
    <p:sldId id="275" r:id="rId11"/>
    <p:sldId id="267" r:id="rId12"/>
    <p:sldId id="274" r:id="rId13"/>
    <p:sldId id="259" r:id="rId14"/>
    <p:sldId id="268" r:id="rId15"/>
    <p:sldId id="260" r:id="rId16"/>
    <p:sldId id="269" r:id="rId17"/>
    <p:sldId id="273" r:id="rId18"/>
    <p:sldId id="270" r:id="rId19"/>
    <p:sldId id="262" r:id="rId20"/>
    <p:sldId id="271" r:id="rId21"/>
    <p:sldId id="263" r:id="rId22"/>
    <p:sldId id="272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21C5C-2B77-439F-BB5C-E2022BA9FC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5EF0E-5CCD-404D-9059-C3982D48D7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2A3EF-9EF8-4ABB-9572-56E7B9106B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D852D6-7A12-4FE1-8523-A181529B06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921A8-FC36-4E61-B731-A462C0E419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94593E-FC65-4634-8B1D-A5C4E4F2BB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20C9A-5F6F-4A1A-BB69-A9B7F223E2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0ACA8C-301D-41BD-8802-C55DF49FA9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3FDBD-7CDB-4B93-B34B-0BCAF6A98A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35333-4E24-4A54-A3B1-EDB2A9A383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BE273C-FD7E-4B2A-BA4A-5D3051AB3E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534B02-5426-4A16-B8F8-8E386A32A26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‘cause faith without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works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dead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on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cross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blood was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shed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how could 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give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it away so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freely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follow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homes that are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broken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follow 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into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needs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poor and the needy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follow 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into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follow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homes that are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broken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follow 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into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needs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poor and the needy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follow 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into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all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myself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all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myself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give all myself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give all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myself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all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myself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give all myself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follow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homes that are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broken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follow 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into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lived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among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least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these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weary and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weak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needs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poor and the needy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follow 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into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follow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into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homes that are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broken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follow 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into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needs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poor and the needy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follow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into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 2009		</a:t>
            </a:r>
            <a:r>
              <a:rPr lang="en-US" sz="16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Cash</a:t>
            </a:r>
            <a:r>
              <a:rPr lang="en-US" sz="1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, Mooring		CCLI# 5484544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it would be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tragedy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me to turn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away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needs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have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supplied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dead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gave 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how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could 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give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it away so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freely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I'll follow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homes that are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broken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follow 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into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needs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poor and the needy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follow 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into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world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use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hands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use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feet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make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Kingdom come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through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corners of the earth until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work is done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274</Words>
  <Application>Microsoft Office PowerPoint</Application>
  <PresentationFormat>On-screen Show (4:3)</PresentationFormat>
  <Paragraphs>63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Follow You</dc:title>
  <dc:creator>User</dc:creator>
  <cp:lastModifiedBy>Valued Acer Customer</cp:lastModifiedBy>
  <cp:revision>4</cp:revision>
  <dcterms:created xsi:type="dcterms:W3CDTF">2010-12-29T17:52:00Z</dcterms:created>
  <dcterms:modified xsi:type="dcterms:W3CDTF">2013-06-08T11:59:20Z</dcterms:modified>
</cp:coreProperties>
</file>