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1" r:id="rId26"/>
    <p:sldId id="280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19BB2-A3FA-405C-841D-2E1CC4BA0421}" type="datetimeFigureOut">
              <a:rPr lang="en-US" smtClean="0"/>
              <a:t>4/12/2018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17179-E2CB-41AC-8E1F-6BE0169550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19BB2-A3FA-405C-841D-2E1CC4BA0421}" type="datetimeFigureOut">
              <a:rPr lang="en-US" smtClean="0"/>
              <a:t>4/12/2018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17179-E2CB-41AC-8E1F-6BE0169550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19BB2-A3FA-405C-841D-2E1CC4BA0421}" type="datetimeFigureOut">
              <a:rPr lang="en-US" smtClean="0"/>
              <a:t>4/12/2018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17179-E2CB-41AC-8E1F-6BE0169550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19BB2-A3FA-405C-841D-2E1CC4BA0421}" type="datetimeFigureOut">
              <a:rPr lang="en-US" smtClean="0"/>
              <a:t>4/12/2018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17179-E2CB-41AC-8E1F-6BE0169550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19BB2-A3FA-405C-841D-2E1CC4BA0421}" type="datetimeFigureOut">
              <a:rPr lang="en-US" smtClean="0"/>
              <a:t>4/12/2018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17179-E2CB-41AC-8E1F-6BE0169550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19BB2-A3FA-405C-841D-2E1CC4BA0421}" type="datetimeFigureOut">
              <a:rPr lang="en-US" smtClean="0"/>
              <a:t>4/12/2018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17179-E2CB-41AC-8E1F-6BE0169550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19BB2-A3FA-405C-841D-2E1CC4BA0421}" type="datetimeFigureOut">
              <a:rPr lang="en-US" smtClean="0"/>
              <a:t>4/12/2018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17179-E2CB-41AC-8E1F-6BE0169550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19BB2-A3FA-405C-841D-2E1CC4BA0421}" type="datetimeFigureOut">
              <a:rPr lang="en-US" smtClean="0"/>
              <a:t>4/12/2018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17179-E2CB-41AC-8E1F-6BE0169550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19BB2-A3FA-405C-841D-2E1CC4BA0421}" type="datetimeFigureOut">
              <a:rPr lang="en-US" smtClean="0"/>
              <a:t>4/12/2018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17179-E2CB-41AC-8E1F-6BE0169550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19BB2-A3FA-405C-841D-2E1CC4BA0421}" type="datetimeFigureOut">
              <a:rPr lang="en-US" smtClean="0"/>
              <a:t>4/12/2018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17179-E2CB-41AC-8E1F-6BE0169550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19BB2-A3FA-405C-841D-2E1CC4BA0421}" type="datetimeFigureOut">
              <a:rPr lang="en-US" smtClean="0"/>
              <a:t>4/12/2018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17179-E2CB-41AC-8E1F-6BE0169550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519BB2-A3FA-405C-841D-2E1CC4BA0421}" type="datetimeFigureOut">
              <a:rPr lang="en-US" smtClean="0"/>
              <a:t>4/12/2018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917179-E2CB-41AC-8E1F-6BE0169550C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143000"/>
            <a:ext cx="6400800" cy="449580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143000"/>
            <a:ext cx="6400800" cy="4495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fear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is a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liar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will take your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breath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stop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in your steps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143000"/>
            <a:ext cx="6400800" cy="4495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fear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is a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liar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will rob your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rest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steal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your happiness 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143000"/>
            <a:ext cx="6400800" cy="4495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cast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your fear in 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fire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‘cause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fear he is a liar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143000"/>
            <a:ext cx="6400800" cy="4495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♫  ♫  ♫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143000"/>
            <a:ext cx="6400800" cy="44958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he told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were troubled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143000"/>
            <a:ext cx="6400800" cy="44958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you’ll forever be alone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143000"/>
            <a:ext cx="6400800" cy="44958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he told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should run away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143000"/>
            <a:ext cx="6400800" cy="44958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you’ll never find a home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143000"/>
            <a:ext cx="6400800" cy="44958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he told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were dirty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143000"/>
            <a:ext cx="6400800" cy="44958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you should be ashamed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143000"/>
            <a:ext cx="6400800" cy="44958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he told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you’re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 good enough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143000"/>
            <a:ext cx="6400800" cy="44958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he told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could be the one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143000"/>
            <a:ext cx="6400800" cy="44958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that grace could never change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143000"/>
            <a:ext cx="6400800" cy="4495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fear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is a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liar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will take your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breath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stop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in your steps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143000"/>
            <a:ext cx="6400800" cy="4495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fear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is a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liar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will rob your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rest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steal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your happiness 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143000"/>
            <a:ext cx="6400800" cy="4495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cast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your fear in 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fire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‘cause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fear he is a liar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143000"/>
            <a:ext cx="6400800" cy="4495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let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Your fire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fall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Your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love is all I feel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143000"/>
            <a:ext cx="6400800" cy="4495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let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Your fire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fall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cast out all my fears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143000"/>
            <a:ext cx="6400800" cy="4495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let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Your fire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fall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Your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love is all I feel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143000"/>
            <a:ext cx="6400800" cy="4495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let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Your fire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fall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cast out all my fears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143000"/>
            <a:ext cx="6400800" cy="4495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let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Your fire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fall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Your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love is all I feel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143000"/>
            <a:ext cx="6400800" cy="44958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he told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you’re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 right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143000"/>
            <a:ext cx="6400800" cy="4495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let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Your fire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fall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cast out all my fears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143000"/>
            <a:ext cx="6400800" cy="4495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let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Your fire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fall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Your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love is all I feel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143000"/>
            <a:ext cx="6400800" cy="4495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let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Your fire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fall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cast out all my fears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143000"/>
            <a:ext cx="6400800" cy="4495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fear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is a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liar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will take your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breath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stop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in your steps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143000"/>
            <a:ext cx="6400800" cy="4495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fear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is a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liar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will rob your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rest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steal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your happiness 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143000"/>
            <a:ext cx="6400800" cy="4495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cast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your fear in 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fire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‘cause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fear he is a liar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143000"/>
            <a:ext cx="6400800" cy="44958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‘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cause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fear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a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liar</a:t>
            </a:r>
          </a:p>
          <a:p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14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©2018		Ingram, Smith, Williams		CCLI# 7071172</a:t>
            </a:r>
            <a:endParaRPr lang="en-US" sz="1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143000"/>
            <a:ext cx="6400800" cy="44958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he told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you’re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 strong enough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143000"/>
            <a:ext cx="6400800" cy="44958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put up a good fight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143000"/>
            <a:ext cx="6400800" cy="44958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he told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you’re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 worthy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143000"/>
            <a:ext cx="6400800" cy="44958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he told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you’re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 loved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143000"/>
            <a:ext cx="6400800" cy="44958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he told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you’re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 beautiful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143000"/>
            <a:ext cx="6400800" cy="44958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that you’ll never be enough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320</Words>
  <Application>Microsoft Office PowerPoint</Application>
  <PresentationFormat>On-screen Show (4:3)</PresentationFormat>
  <Paragraphs>75</Paragraphs>
  <Slides>36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7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Owner</dc:creator>
  <cp:lastModifiedBy>Owner</cp:lastModifiedBy>
  <cp:revision>11</cp:revision>
  <dcterms:created xsi:type="dcterms:W3CDTF">2018-04-12T21:39:37Z</dcterms:created>
  <dcterms:modified xsi:type="dcterms:W3CDTF">2018-04-12T23:21:12Z</dcterms:modified>
</cp:coreProperties>
</file>