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1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Yours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glory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glorious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glorious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leads me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believe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glorious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Yours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glorious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Yours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glory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 to glory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glorious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day is brighter here with 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night is lighter than its hue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glorious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©2006		David Crowder		CCLI# 4674173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would lead me to believe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leads me to believe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glorious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Yours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does that make me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eyes are small but they have seen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beauty of enormous things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leads me to believe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there’s light enough to see that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162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glorious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make everything glorious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On-screen Show (4:3)</PresentationFormat>
  <Paragraphs>48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1</cp:revision>
  <dcterms:created xsi:type="dcterms:W3CDTF">2006-08-16T00:00:00Z</dcterms:created>
  <dcterms:modified xsi:type="dcterms:W3CDTF">2013-06-10T21:54:10Z</dcterms:modified>
</cp:coreProperties>
</file>