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63" r:id="rId4"/>
    <p:sldId id="257" r:id="rId5"/>
    <p:sldId id="269" r:id="rId6"/>
    <p:sldId id="264" r:id="rId7"/>
    <p:sldId id="270" r:id="rId8"/>
    <p:sldId id="258" r:id="rId9"/>
    <p:sldId id="265" r:id="rId10"/>
    <p:sldId id="259" r:id="rId11"/>
    <p:sldId id="271" r:id="rId12"/>
    <p:sldId id="266" r:id="rId13"/>
    <p:sldId id="272" r:id="rId14"/>
    <p:sldId id="260" r:id="rId15"/>
    <p:sldId id="267" r:id="rId16"/>
    <p:sldId id="261" r:id="rId17"/>
    <p:sldId id="268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EE66A-FC7E-44BB-BE59-1D993D7968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09E4C6-B8C5-4FCA-B6CB-DE5064B577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8461B-D65D-43E1-A4B4-97C4F8F20E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09A6BB-1584-4B34-9CAA-EAC0BAF353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43D9A7-C601-4A5C-8A87-F581AD6944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0D4E5A-7630-44C6-964B-41984A76FE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6C14-2BE7-49F0-B214-E302D8C357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CE363D-3C6B-4675-AC01-A168E59104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05EF5C-338A-4096-B0B8-3F37EA1BC4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5D958F-A6C6-41A2-9262-A39CC90C87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04571C-D49E-46CF-A2FF-64D9A74ACE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5F8502AD-6ADC-4966-B3D8-5BD1520BA4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600200"/>
            <a:ext cx="8077200" cy="4038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through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years You made it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clear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that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time of Christ was near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600200"/>
            <a:ext cx="8077200" cy="4038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though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people couldn’t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see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what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Messiah ought to be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600200"/>
            <a:ext cx="8077200" cy="4038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though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Word contained 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plan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they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just couldn’t understand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600200"/>
            <a:ext cx="8077200" cy="4038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most awesome work was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done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frailty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of Your Son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600200"/>
            <a:ext cx="8077200" cy="4038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El Shaddai, El Shaddai</a:t>
            </a:r>
          </a:p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El Elyonna Adonai</a:t>
            </a:r>
          </a:p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age to age You’re still the same</a:t>
            </a:r>
          </a:p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by the power of the Name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600200"/>
            <a:ext cx="8077200" cy="4038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El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Shaddai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 El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Shaddai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Erkamka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na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Adonai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will praise and lift You high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El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Shaddai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600200"/>
            <a:ext cx="8077200" cy="4038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El Shaddai, El Shaddai</a:t>
            </a:r>
          </a:p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El Elyonna Adonai</a:t>
            </a:r>
          </a:p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age to age You’re still the same</a:t>
            </a:r>
          </a:p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by the power of the Name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600200"/>
            <a:ext cx="8077200" cy="4038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El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Shaddai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 El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Shaddai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Erkamka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na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Adonai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will praise and lift You high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El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Shaddai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en-US" sz="16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© 1981, 1982	Thompson, Card	CCLI# 26856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600200"/>
            <a:ext cx="8077200" cy="4038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El Shaddai, El Shaddai</a:t>
            </a:r>
          </a:p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El Elyonna Adonai</a:t>
            </a:r>
          </a:p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age to age You’re still the same</a:t>
            </a:r>
          </a:p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by the power of the Name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600200"/>
            <a:ext cx="8077200" cy="4038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El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Shaddai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 El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Shaddai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Erkamka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na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Adonai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will praise and lift You high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El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Shaddai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600200"/>
            <a:ext cx="8077200" cy="4038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through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love and through 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ram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saved the son of Abraham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600200"/>
            <a:ext cx="8077200" cy="4038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through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power of Your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hand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turned the sea into dry land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600200"/>
            <a:ext cx="8077200" cy="4038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outcast on her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knees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were the God who really sees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600200"/>
            <a:ext cx="8077200" cy="4038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by Your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might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set Your children free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600200"/>
            <a:ext cx="8077200" cy="4038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El Shaddai, El Shaddai</a:t>
            </a:r>
          </a:p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El Elyonna Adonai</a:t>
            </a:r>
          </a:p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age to age You’re still the same</a:t>
            </a:r>
          </a:p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by the power of the Name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600200"/>
            <a:ext cx="8077200" cy="4038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El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Shaddai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 El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Shaddai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Erkamka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na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Adonai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will praise and lift You high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El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Shaddai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250</Words>
  <Application>Microsoft Office PowerPoint</Application>
  <PresentationFormat>On-screen Show (4:3)</PresentationFormat>
  <Paragraphs>51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Shaddai </dc:title>
  <dc:creator>User</dc:creator>
  <cp:lastModifiedBy>Valued Acer Customer</cp:lastModifiedBy>
  <cp:revision>7</cp:revision>
  <dcterms:created xsi:type="dcterms:W3CDTF">2008-06-22T21:05:59Z</dcterms:created>
  <dcterms:modified xsi:type="dcterms:W3CDTF">2013-06-10T23:39:05Z</dcterms:modified>
</cp:coreProperties>
</file>