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57" r:id="rId5"/>
    <p:sldId id="264" r:id="rId6"/>
    <p:sldId id="258" r:id="rId7"/>
    <p:sldId id="265" r:id="rId8"/>
    <p:sldId id="266" r:id="rId9"/>
    <p:sldId id="259" r:id="rId10"/>
    <p:sldId id="260" r:id="rId11"/>
    <p:sldId id="267" r:id="rId12"/>
    <p:sldId id="261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C97C4-738F-474E-9F72-9F1A3ABC70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1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DDA10F-6A84-438D-BD84-33C7C6114A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3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8B37B-A3DA-4167-9B6F-A84CC3AB6B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73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46B85-7442-4B31-82CD-B700E8BE5B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97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45A65-2901-4CCD-98FC-7967EBC5A3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8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3F88D-3DB6-4759-8E8C-9A42262C34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6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7BB55-E10F-4D4C-B236-E7DF21AE6E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44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5AE90-BCFC-4734-81E4-2D1A871ABC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7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B7EE2-0F37-4149-956C-412BE40571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D1FEE-9CBC-41CF-A598-763A93C355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05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EE596-5424-47DC-9385-44A1F9A8EC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2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79AED1-6B47-4607-8522-927A024B48C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Willingly we choose to surrender our lives.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Willingly we our knees will bow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With all our hearts soul mind and strength we gladly choose You now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now is the time to worship. </a:t>
            </a:r>
          </a:p>
          <a:p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now is the time to give your heart.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just as you are to worship.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just as you are before your God.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Come.</a:t>
            </a:r>
          </a:p>
          <a:p>
            <a:pPr>
              <a:lnSpc>
                <a:spcPct val="8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1600" b="1" u="sng" dirty="0"/>
              <a:t>©</a:t>
            </a:r>
            <a:r>
              <a:rPr lang="en-US" sz="1600" b="1" u="sng" dirty="0" smtClean="0"/>
              <a:t>1998	</a:t>
            </a:r>
            <a:r>
              <a:rPr lang="en-US" sz="1600" b="1" u="sng" dirty="0"/>
              <a:t>	Brian </a:t>
            </a:r>
            <a:r>
              <a:rPr lang="en-US" sz="1600" b="1" u="sng" dirty="0" err="1" smtClean="0"/>
              <a:t>Doerksen</a:t>
            </a:r>
            <a:r>
              <a:rPr lang="en-US" sz="1600" b="1" u="sng" dirty="0" smtClean="0"/>
              <a:t>	</a:t>
            </a:r>
            <a:r>
              <a:rPr lang="en-US" sz="1600" b="1" u="sng" dirty="0"/>
              <a:t>	CCLI# 2430948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now is the time to worship. 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now is the time to give your heart.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just as you are to worship.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just as you are before your God.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One day every tongue will confess you are God.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One day every knee will bow.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Still, the greatest treasure remains for those who gladly choose You now.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now is the time to worship. 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now is the time to give your heart.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just as you are to worship.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Come, just as you are before your God.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One day every tongue will confess you are God.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One day every knee will bow.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Still, the greatest treasure remains for those who gladly choose You now.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214</Words>
  <Application>Microsoft Office PowerPoint</Application>
  <PresentationFormat>On-screen Show (4:3)</PresentationFormat>
  <Paragraphs>29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Come, Now is the Time to Worship</dc:title>
  <dc:creator>User</dc:creator>
  <cp:lastModifiedBy>Valued Acer Customer</cp:lastModifiedBy>
  <cp:revision>5</cp:revision>
  <dcterms:created xsi:type="dcterms:W3CDTF">2009-03-25T03:58:04Z</dcterms:created>
  <dcterms:modified xsi:type="dcterms:W3CDTF">2013-05-23T21:05:50Z</dcterms:modified>
</cp:coreProperties>
</file>