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3" r:id="rId4"/>
    <p:sldId id="257" r:id="rId5"/>
    <p:sldId id="264" r:id="rId6"/>
    <p:sldId id="258" r:id="rId7"/>
    <p:sldId id="265" r:id="rId8"/>
    <p:sldId id="259" r:id="rId9"/>
    <p:sldId id="266" r:id="rId10"/>
    <p:sldId id="260" r:id="rId11"/>
    <p:sldId id="267" r:id="rId12"/>
    <p:sldId id="268" r:id="rId13"/>
    <p:sldId id="261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3677E7-7F61-4D2A-8139-8B572FC480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734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30BBE8-4FFA-459E-9092-F822B90618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7641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B89A4A-72C2-46A6-8023-41B341BED1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4497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BA2379-174E-4B2E-8A01-5C6F53CD0F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2963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920F00-924A-491C-81BC-9004308997C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2402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45197D-26C4-4DC4-BB25-86540A0AEB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7009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97FE57-E8D1-40D8-8A0E-165756B2C00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937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845C38-9640-48C0-BF4B-3B90B65D6B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0441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15AB9D-B140-4352-9565-2064B6148BC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4389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4BB32-38C6-4BD7-9164-38CE46DE82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224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BF33BC-C546-48C9-9A20-CE72A83CA7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1555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3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DE007A-C3FB-41E3-BCC5-E9D8726EE01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Among the nations tribes and tongues we have sisters and brothers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when we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meet in heaven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 will recognize each other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With a joy so deep and a love so sweet we'll celebrate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these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friends and a life that never ends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a circle of friends we have one 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Father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a circle of friends we share this prayer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That every orphaned soul will know and all will enter in to the shelter of this circle of friends</a:t>
            </a:r>
          </a:p>
          <a:p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6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©</a:t>
            </a:r>
            <a:r>
              <a:rPr lang="en-US" sz="16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1995	</a:t>
            </a:r>
            <a:r>
              <a:rPr lang="en-US" sz="16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b="1" u="sng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McKelvey</a:t>
            </a:r>
            <a:r>
              <a:rPr lang="en-US" sz="16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16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Siler	</a:t>
            </a:r>
            <a:r>
              <a:rPr lang="en-US" sz="16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CCLI# 2047465</a:t>
            </a:r>
            <a:r>
              <a:rPr lang="en-US" sz="3600" b="1" u="sng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We were made to love and to be loved but the price this world demands will cost you far too much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Spent so many lonely years just trying to fit in now I've found a place in this circle of friends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a circle of friends we have one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Father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a circle of friends we share this prayer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 every orphaned soul will know and all will enter in to the shelter of this circle of friends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If you weep I will weep for you if you sing for joy the rest of us will lift our voices too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But no matter what you feel inside there's no need to pretend that's the way it is in this circle of friends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a circle of friends we have one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Father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a circle of friends we share this prayer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 every orphaned soul will know and all will enter in to the shelter of this circle of friends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240</Words>
  <Application>Microsoft Office PowerPoint</Application>
  <PresentationFormat>On-screen Show (4:3)</PresentationFormat>
  <Paragraphs>15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Circle of Friends</dc:title>
  <dc:creator>User</dc:creator>
  <cp:lastModifiedBy>darin mccoy</cp:lastModifiedBy>
  <cp:revision>5</cp:revision>
  <dcterms:created xsi:type="dcterms:W3CDTF">2009-03-17T00:03:57Z</dcterms:created>
  <dcterms:modified xsi:type="dcterms:W3CDTF">2015-06-23T17:07:37Z</dcterms:modified>
</cp:coreProperties>
</file>