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63" r:id="rId4"/>
    <p:sldId id="264" r:id="rId5"/>
    <p:sldId id="257" r:id="rId6"/>
    <p:sldId id="258" r:id="rId7"/>
    <p:sldId id="265" r:id="rId8"/>
    <p:sldId id="259" r:id="rId9"/>
    <p:sldId id="266" r:id="rId10"/>
    <p:sldId id="260" r:id="rId11"/>
    <p:sldId id="261" r:id="rId12"/>
    <p:sldId id="267" r:id="rId13"/>
    <p:sldId id="262" r:id="rId14"/>
    <p:sldId id="26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D26BB-F346-44DC-B3C4-CD2BE0A519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25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F7BF4-6B53-46AF-A9D8-09AD30F3BE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7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E177-6798-4F47-8F13-F9F1F661B9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7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7AD3-B3EA-41A5-97DE-93BB096D92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51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C783A-6F7F-4C6A-AE82-C1F74B1601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6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1F6BE-EC01-45FC-9EC2-3588B6B689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146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181F2-5E0D-4E96-B251-2A8502250E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4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27D18-B171-4F2A-91DB-6EF212F72B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29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D03FF-961D-47AA-A46F-9FC0211AC4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9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C18CB5-725B-479B-8ABF-C5AF99022B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2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813-E626-4691-B7E2-907B999D93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2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4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E2D537B-8F20-4A61-A3F4-53C94558F73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church bell ringing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choir singing out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singing out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pour out our miseries God just hears a melody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the mess we are the honest cries of breaking hearts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better than a Hallelujah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pour out our miseries God just hears a melody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the mess we are the honest cries of breaking hearts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better than a Hallelujah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/>
              <a:t>©2010	</a:t>
            </a:r>
            <a:r>
              <a:rPr lang="en-US" sz="1400" b="1" u="sng" dirty="0" smtClean="0"/>
              <a:t>		Hartford</a:t>
            </a:r>
            <a:r>
              <a:rPr lang="en-US" sz="1400" b="1" u="sng" dirty="0"/>
              <a:t>, Hart	</a:t>
            </a:r>
            <a:r>
              <a:rPr lang="en-US" sz="1400" b="1" u="sng" dirty="0" smtClean="0"/>
              <a:t>	CCLI</a:t>
            </a:r>
            <a:r>
              <a:rPr lang="en-US" sz="1400" b="1" u="sng" dirty="0"/>
              <a:t># 5622564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God loves a lullaby in a mothers tears in the dead of night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Hallelujah sometimes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God loves the drunkards cry, the soldiers plea not to let him die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Hallelujah sometimes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pour out our miseries God just hears a melody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the mess we are the honest cries of breaking hearts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better than a Hallelujah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woman holding on for life, the dying man giving up the fight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Hallelujah sometimes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tears of shame for what's been done, the silence when the words won't come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Better than a Hallelujah sometimes.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We pour out our miseries God just hears a melody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Beautiful the mess we are the honest cries of breaking hearts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609600"/>
            <a:ext cx="7086600" cy="5257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Are better than a Hallelujah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198</Words>
  <Application>Microsoft Office PowerPoint</Application>
  <PresentationFormat>On-screen Show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Better than a Hallelujah</dc:title>
  <dc:creator>User</dc:creator>
  <cp:lastModifiedBy>Valued Acer Customer</cp:lastModifiedBy>
  <cp:revision>6</cp:revision>
  <dcterms:created xsi:type="dcterms:W3CDTF">2010-12-22T16:00:40Z</dcterms:created>
  <dcterms:modified xsi:type="dcterms:W3CDTF">2013-05-19T22:20:20Z</dcterms:modified>
</cp:coreProperties>
</file>