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74" r:id="rId4"/>
    <p:sldId id="264" r:id="rId5"/>
    <p:sldId id="275" r:id="rId6"/>
    <p:sldId id="257" r:id="rId7"/>
    <p:sldId id="276" r:id="rId8"/>
    <p:sldId id="265" r:id="rId9"/>
    <p:sldId id="277" r:id="rId10"/>
    <p:sldId id="258" r:id="rId11"/>
    <p:sldId id="278" r:id="rId12"/>
    <p:sldId id="266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4660"/>
  </p:normalViewPr>
  <p:slideViewPr>
    <p:cSldViewPr>
      <p:cViewPr varScale="1">
        <p:scale>
          <a:sx n="47" d="100"/>
          <a:sy n="47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4DA3A-C583-48AA-B202-7D035667D0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8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F7C37-9F05-44D6-BF59-310E95DAC7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7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31626-99C0-4874-8B3D-E265599A15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0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CC119-7DF8-410C-9735-DEA2EB678D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A6258-540B-4E76-82AC-DE2CF61D9A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7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DDD0F-0FE6-45F5-9EDC-97C020D2A6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AFE07-22E5-408F-A010-6BC1DE5DE5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8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324A5-EE01-4599-A752-82DB3056E4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7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FAD10-ACED-4048-A8FD-101E70454B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1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B5606-264D-44EE-874D-BE406FD5EE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3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742B2-8EC0-4C75-8225-BB5EA2DD49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8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effectLst/>
              </a:defRPr>
            </a:lvl1pPr>
          </a:lstStyle>
          <a:p>
            <a:fld id="{D9DADB14-4FB2-45D3-BD27-A6F3E38463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crucified and laid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behind a stone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lived to die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rejected and alone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like a rose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trampled on the ground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took the fall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thought of me above all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powers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kings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nature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all created things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wisdom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all the ways of man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were here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before the world began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kingdoms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thrones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wonders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has ever known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powers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kings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wealth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treasures of the earth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there’s no way to measure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what You’re worth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crucified and laid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behind a stone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lived to die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rejected and alone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like a rose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trampled on the ground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took the fall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thought of me above all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like a rose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trampled on the ground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took the fall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thought of me above all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©1999 	 LeBlanc,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Baloche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2672885</a:t>
            </a:r>
            <a:endParaRPr lang="en-US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nature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all created things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wisdom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all the ways of man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were here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before the world began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kingdoms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thrones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wonders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has ever known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above all wealth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treasures of the earth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there’s no way to measure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what You’re worth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197</Words>
  <Application>Microsoft Office PowerPoint</Application>
  <PresentationFormat>On-screen Show (4:3)</PresentationFormat>
  <Paragraphs>57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Above All</dc:title>
  <dc:creator>User</dc:creator>
  <cp:lastModifiedBy>Valued Acer Customer</cp:lastModifiedBy>
  <cp:revision>9</cp:revision>
  <dcterms:created xsi:type="dcterms:W3CDTF">2009-03-17T04:25:53Z</dcterms:created>
  <dcterms:modified xsi:type="dcterms:W3CDTF">2013-05-18T18:38:53Z</dcterms:modified>
</cp:coreProperties>
</file>