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to sing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to sing this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-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-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this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waited patiently for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inclined and heard my cry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brought me up out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mire and clay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waited patiently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heard my cry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brought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brought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to sing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to sing this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-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- how 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waited patiently for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inclined and heard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cry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to sing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to sing this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-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- how 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©2009	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 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Papa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5533811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brought me up out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mire and clay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set my feet upon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my footsteps firm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would fear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set my feet upon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my footsteps firm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would fear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sing, sing a new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sing, sing a new song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275</Words>
  <Application>Microsoft Office PowerPoint</Application>
  <PresentationFormat>On-screen Show (4:3)</PresentationFormat>
  <Paragraphs>52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2013-06-17T02:25:36Z</dcterms:modified>
</cp:coreProperties>
</file>