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3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5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8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9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4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4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08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7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1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5CA41-0BEF-41A4-BBA7-B753F07B6F91}" type="datetimeFigureOut">
              <a:rPr lang="en-US" smtClean="0"/>
              <a:t>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1859-A33C-4F3B-BAF3-A9912F0DC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0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78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 the Lord, 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His holy Name</a:t>
            </a:r>
          </a:p>
        </p:txBody>
      </p:sp>
    </p:spTree>
    <p:extLst>
      <p:ext uri="{BB962C8B-B14F-4D97-AF65-F5344CB8AC3E}">
        <p14:creationId xmlns:p14="http://schemas.microsoft.com/office/powerpoint/2010/main" val="1052419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like never before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worship Your holy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on that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my strength is failing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draws near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time has 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711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my soul will 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praise unending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thousand years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then forever more</a:t>
            </a:r>
          </a:p>
        </p:txBody>
      </p:sp>
    </p:spTree>
    <p:extLst>
      <p:ext uri="{BB962C8B-B14F-4D97-AF65-F5344CB8AC3E}">
        <p14:creationId xmlns:p14="http://schemas.microsoft.com/office/powerpoint/2010/main" val="2837958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 the Lord, 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His holy Name</a:t>
            </a:r>
          </a:p>
        </p:txBody>
      </p:sp>
    </p:spTree>
    <p:extLst>
      <p:ext uri="{BB962C8B-B14F-4D97-AF65-F5344CB8AC3E}">
        <p14:creationId xmlns:p14="http://schemas.microsoft.com/office/powerpoint/2010/main" val="3691069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like never before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worship Your holy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05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worship Your holy 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Yes, I'll worship Your holy Name</a:t>
            </a:r>
            <a:endParaRPr lang="en-US" dirty="0" smtClean="0"/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2011 		Redman,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Myrin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     CCLI# 6016351</a:t>
            </a:r>
          </a:p>
        </p:txBody>
      </p:sp>
    </p:spTree>
    <p:extLst>
      <p:ext uri="{BB962C8B-B14F-4D97-AF65-F5344CB8AC3E}">
        <p14:creationId xmlns:p14="http://schemas.microsoft.com/office/powerpoint/2010/main" val="195599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 the Lord, 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His holy Name</a:t>
            </a:r>
          </a:p>
        </p:txBody>
      </p:sp>
    </p:spTree>
    <p:extLst>
      <p:ext uri="{BB962C8B-B14F-4D97-AF65-F5344CB8AC3E}">
        <p14:creationId xmlns:p14="http://schemas.microsoft.com/office/powerpoint/2010/main" val="207756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like never before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worship Your holy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95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sun comes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a new day dawning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time to sing Your song again</a:t>
            </a:r>
          </a:p>
        </p:txBody>
      </p:sp>
    </p:spTree>
    <p:extLst>
      <p:ext uri="{BB962C8B-B14F-4D97-AF65-F5344CB8AC3E}">
        <p14:creationId xmlns:p14="http://schemas.microsoft.com/office/powerpoint/2010/main" val="130410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whatever may pass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whatever lies before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me be singing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evening comes</a:t>
            </a:r>
          </a:p>
        </p:txBody>
      </p:sp>
    </p:spTree>
    <p:extLst>
      <p:ext uri="{BB962C8B-B14F-4D97-AF65-F5344CB8AC3E}">
        <p14:creationId xmlns:p14="http://schemas.microsoft.com/office/powerpoint/2010/main" val="120810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 the Lord, 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His holy Name</a:t>
            </a:r>
          </a:p>
        </p:txBody>
      </p:sp>
    </p:spTree>
    <p:extLst>
      <p:ext uri="{BB962C8B-B14F-4D97-AF65-F5344CB8AC3E}">
        <p14:creationId xmlns:p14="http://schemas.microsoft.com/office/powerpoint/2010/main" val="369624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like never before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my 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worship Your holy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04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rich in 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You're slow to anger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Name is great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Your heart is kind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6106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Your goodness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keep on singing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thousand reasons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my heart to find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5172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218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Acer Customer</dc:creator>
  <cp:lastModifiedBy>Valued Acer Customer</cp:lastModifiedBy>
  <cp:revision>3</cp:revision>
  <dcterms:created xsi:type="dcterms:W3CDTF">2013-01-13T17:57:02Z</dcterms:created>
  <dcterms:modified xsi:type="dcterms:W3CDTF">2013-01-13T18:08:41Z</dcterms:modified>
</cp:coreProperties>
</file>