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6A16-03AB-4E64-BCA6-77A7551EC919}" type="datetimeFigureOut">
              <a:rPr lang="en-US" smtClean="0"/>
              <a:pPr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8112-2BF6-43AF-B56A-77FED86E04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6A16-03AB-4E64-BCA6-77A7551EC919}" type="datetimeFigureOut">
              <a:rPr lang="en-US" smtClean="0"/>
              <a:pPr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8112-2BF6-43AF-B56A-77FED86E04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6A16-03AB-4E64-BCA6-77A7551EC919}" type="datetimeFigureOut">
              <a:rPr lang="en-US" smtClean="0"/>
              <a:pPr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8112-2BF6-43AF-B56A-77FED86E04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6A16-03AB-4E64-BCA6-77A7551EC919}" type="datetimeFigureOut">
              <a:rPr lang="en-US" smtClean="0"/>
              <a:pPr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8112-2BF6-43AF-B56A-77FED86E04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6A16-03AB-4E64-BCA6-77A7551EC919}" type="datetimeFigureOut">
              <a:rPr lang="en-US" smtClean="0"/>
              <a:pPr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8112-2BF6-43AF-B56A-77FED86E04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6A16-03AB-4E64-BCA6-77A7551EC919}" type="datetimeFigureOut">
              <a:rPr lang="en-US" smtClean="0"/>
              <a:pPr/>
              <a:t>11/28/2020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8112-2BF6-43AF-B56A-77FED86E04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6A16-03AB-4E64-BCA6-77A7551EC919}" type="datetimeFigureOut">
              <a:rPr lang="en-US" smtClean="0"/>
              <a:pPr/>
              <a:t>11/28/2020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8112-2BF6-43AF-B56A-77FED86E04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6A16-03AB-4E64-BCA6-77A7551EC919}" type="datetimeFigureOut">
              <a:rPr lang="en-US" smtClean="0"/>
              <a:pPr/>
              <a:t>11/28/2020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8112-2BF6-43AF-B56A-77FED86E04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6A16-03AB-4E64-BCA6-77A7551EC919}" type="datetimeFigureOut">
              <a:rPr lang="en-US" smtClean="0"/>
              <a:pPr/>
              <a:t>11/28/2020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8112-2BF6-43AF-B56A-77FED86E04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6A16-03AB-4E64-BCA6-77A7551EC919}" type="datetimeFigureOut">
              <a:rPr lang="en-US" smtClean="0"/>
              <a:pPr/>
              <a:t>11/28/2020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8112-2BF6-43AF-B56A-77FED86E04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6A16-03AB-4E64-BCA6-77A7551EC919}" type="datetimeFigureOut">
              <a:rPr lang="en-US" smtClean="0"/>
              <a:pPr/>
              <a:t>11/28/2020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8112-2BF6-43AF-B56A-77FED86E04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9000"/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96A16-03AB-4E64-BCA6-77A7551EC919}" type="datetimeFigureOut">
              <a:rPr lang="en-US" smtClean="0"/>
              <a:pPr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58112-2BF6-43AF-B56A-77FED86E04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grave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Lazarus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said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thing that filled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veins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more than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kind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washes sin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the door is open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stone’s been rolled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old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 has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 on and rise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breath you’re alive now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can’t you hear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Jesus calling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grave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Lazarus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brand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of death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couldn’t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can’t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 of Jesus calling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grave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Lazarus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grave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Lazarus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dark and 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alone</a:t>
            </a:r>
          </a:p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growin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comfortable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too scared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838200"/>
            <a:ext cx="7010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He’s calling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walk out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dark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838200"/>
            <a:ext cx="70104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He’s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resurrected hearts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838200"/>
            <a:ext cx="7010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He’s calling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walk out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dark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838200"/>
            <a:ext cx="70104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He’s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resurrected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OH!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 on and rise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breath you’re alive now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can’t you hear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Jesus calling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grave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Lazarus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brand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of death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couldn’t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can’t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 of Jesus calling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grave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Lazarus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grave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Lazarus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grave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Lazarus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2020		</a:t>
            </a:r>
            <a:r>
              <a:rPr lang="en-US" sz="2000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Hulse</a:t>
            </a:r>
            <a:r>
              <a:rPr lang="en-US" sz="20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Schwarz, Cain	</a:t>
            </a:r>
            <a:r>
              <a:rPr lang="en-US" sz="20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</a:t>
            </a:r>
            <a:r>
              <a:rPr lang="en-US" sz="20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7146618</a:t>
            </a:r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walk out of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tomb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buried underneath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lies that you believed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safe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stuck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lost to be found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just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asleep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time to leave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 on and rise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breath you’re alive now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can’t you hear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Jesus calling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grave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Lazarus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brand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of death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couldn’t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can’t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 of Jesus calling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grave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Lazarus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326</Words>
  <Application>Microsoft Office PowerPoint</Application>
  <PresentationFormat>On-screen Show (4:3)</PresentationFormat>
  <Paragraphs>92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darin mccoy</cp:lastModifiedBy>
  <cp:revision>3</cp:revision>
  <dcterms:created xsi:type="dcterms:W3CDTF">2020-11-28T00:49:39Z</dcterms:created>
  <dcterms:modified xsi:type="dcterms:W3CDTF">2020-11-28T01:09:32Z</dcterms:modified>
</cp:coreProperties>
</file>