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82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7000"/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raise a 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middle of the mystery 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raise a 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you lost your hold on me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sing in the middle of the storm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louder and louder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hear my praises roar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 from the ashes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hope will arise death is defeated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King is alive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 a little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louder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 a little louder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 a little louder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 a little louder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 a little louder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presence of my enemies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 a little louder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louder than the unbelief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 a little louder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weapon is a melody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 a little louder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heaven comes to fight for me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 a little louder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heaven comes to fight for me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raise a 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presence of my enemies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sing in the middle of the storm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louder and louder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hear my praises roar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 from the ashes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hope will arise death is defeated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King is alive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sing in the middle of the storm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louder and louder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hear my praises roar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 from the ashes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hope will arise death is defeated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King is alive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I'll raise a 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I'll raise a Hallelujah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I'll raise a 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I'll raise a Hallelujah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I'll raise a 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I'll raise a Hallelujah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I'll raise a 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I'll raise a Hallelujah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2018		Stevens, </a:t>
            </a:r>
            <a:r>
              <a:rPr lang="en-US" sz="20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Helser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Skaggs		CCLI# 7119315</a:t>
            </a:r>
            <a:endParaRPr lang="en-U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raise a 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louder than the unbelief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raise a 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weapon is a melody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raise a 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heaven comes to fight for me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sing in the middle of the storm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louder and louder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hear my praises roar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 from the ashes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hope will arise death is defeated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King is alive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raise a 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everything inside of me 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raise a 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watch the darkness flee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302</Words>
  <Application>Microsoft Office PowerPoint</Application>
  <PresentationFormat>On-screen Show (4:3)</PresentationFormat>
  <Paragraphs>75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darin mccoy</cp:lastModifiedBy>
  <cp:revision>3</cp:revision>
  <dcterms:created xsi:type="dcterms:W3CDTF">2006-08-16T00:00:00Z</dcterms:created>
  <dcterms:modified xsi:type="dcterms:W3CDTF">2023-08-21T22:36:24Z</dcterms:modified>
</cp:coreProperties>
</file>