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5" r:id="rId26"/>
    <p:sldId id="286" r:id="rId27"/>
    <p:sldId id="280" r:id="rId28"/>
    <p:sldId id="281" r:id="rId29"/>
    <p:sldId id="282" r:id="rId30"/>
    <p:sldId id="283" r:id="rId31"/>
    <p:sldId id="284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2C66A-0D51-46B9-976C-73E515D891D8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37547-550F-4F27-A9D6-2F8FF38DCA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valleys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wander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mountains that I can't climb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you are with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 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cause 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an old church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choir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soul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sweet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beautiful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heart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overflowing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been restored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revival, and it's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wildfire in my heart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♫ ♫ ♫ ♫ ♫ ♫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clap your hands and stomp your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feet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find that gospel beat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He's all you'll 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you'll ever need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clap your hands and stomp your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feet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find that gospel beat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He's all you'll 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you'll ever need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an old church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choir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soul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sweet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beautiful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an old church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choir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soul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sweet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beautiful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heart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overflowing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been restored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Sunday morning,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lasting all week long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5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steal my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joy</a:t>
            </a:r>
          </a:p>
          <a:p>
            <a:pPr algn="ctr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2000" b="1" u="sng" dirty="0"/>
              <a:t>©2016	</a:t>
            </a:r>
            <a:r>
              <a:rPr lang="en-US" sz="2000" b="1" u="sng" dirty="0" smtClean="0"/>
              <a:t>	</a:t>
            </a:r>
            <a:r>
              <a:rPr lang="en-US" sz="2000" b="1" u="sng" dirty="0" err="1" smtClean="0"/>
              <a:t>Wedgeworth</a:t>
            </a:r>
            <a:r>
              <a:rPr lang="en-US" sz="2000" b="1" u="sng" dirty="0"/>
              <a:t>, </a:t>
            </a:r>
            <a:r>
              <a:rPr lang="en-US" sz="2000" b="1" u="sng" dirty="0" err="1"/>
              <a:t>Hulse</a:t>
            </a:r>
            <a:r>
              <a:rPr lang="en-US" sz="2000" b="1" u="sng" dirty="0"/>
              <a:t>, Williams	CCLI # 7071239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hear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it? can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feel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it?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rhythm of a gospel song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once you choose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can't lose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nothing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steal my joy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an old church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choir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soul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sweet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beautiful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got a heart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overflowing</a:t>
            </a:r>
          </a:p>
          <a:p>
            <a:pPr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been restored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297</Words>
  <Application>Microsoft Office PowerPoint</Application>
  <PresentationFormat>On-screen Show (4:3)</PresentationFormat>
  <Paragraphs>61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</cp:revision>
  <dcterms:created xsi:type="dcterms:W3CDTF">2019-08-08T23:51:14Z</dcterms:created>
  <dcterms:modified xsi:type="dcterms:W3CDTF">2019-08-09T00:10:34Z</dcterms:modified>
</cp:coreProperties>
</file>