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7" r:id="rId3"/>
    <p:sldId id="257" r:id="rId4"/>
    <p:sldId id="258" r:id="rId5"/>
    <p:sldId id="259" r:id="rId6"/>
    <p:sldId id="260" r:id="rId7"/>
    <p:sldId id="261" r:id="rId8"/>
    <p:sldId id="262" r:id="rId9"/>
    <p:sldId id="278" r:id="rId10"/>
    <p:sldId id="263" r:id="rId11"/>
    <p:sldId id="264" r:id="rId12"/>
    <p:sldId id="265" r:id="rId13"/>
    <p:sldId id="266" r:id="rId14"/>
    <p:sldId id="279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6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46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can see the morning light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can feel the joy on the horizon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here my faith is found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stand on solid ground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I feel my hope about to break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will cling to Your unchanging grace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838200"/>
            <a:ext cx="7924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let the waters come and the earth give way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I'll be dancing in the rain</a:t>
            </a: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 feet are on the Rock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838200"/>
            <a:ext cx="8001000" cy="4800600"/>
          </a:xfrm>
        </p:spPr>
        <p:txBody>
          <a:bodyPr/>
          <a:lstStyle/>
          <a:p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Oooo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Oooo</a:t>
            </a:r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Oooo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Oooo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 Christ the solid Rock I stand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 other ground is sinking sand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838200"/>
            <a:ext cx="72390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 stomp your feet and clap your hands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our feet are on the rock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 Christ the solid Rock I stand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 other ground is sinking sand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838200"/>
            <a:ext cx="72390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 stomp your feet and clap your hands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our feet are on the rock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 Christ the solid Rock I stand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 other ground is sinking sand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838200"/>
            <a:ext cx="8001000" cy="4800600"/>
          </a:xfrm>
        </p:spPr>
        <p:txBody>
          <a:bodyPr/>
          <a:lstStyle/>
          <a:p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Oooo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Oooo</a:t>
            </a:r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Oooo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Oooo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838200"/>
            <a:ext cx="72390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 stomp your feet and clap your hands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our feet are on the rock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I feel my hope about to break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will cling to Your unchanging grace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838200"/>
            <a:ext cx="7924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let the waters come and the earth give way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I'll be dancing in the rain</a:t>
            </a: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 feet are on the Rock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838200"/>
            <a:ext cx="7924800" cy="4800600"/>
          </a:xfrm>
        </p:spPr>
        <p:txBody>
          <a:bodyPr/>
          <a:lstStyle/>
          <a:p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Oooo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Oooo</a:t>
            </a:r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 feet are on the Rock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838200"/>
            <a:ext cx="7924800" cy="4800600"/>
          </a:xfrm>
        </p:spPr>
        <p:txBody>
          <a:bodyPr>
            <a:normAutofit/>
          </a:bodyPr>
          <a:lstStyle/>
          <a:p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Oooo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Oooo</a:t>
            </a:r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 feet are on the Rock</a:t>
            </a: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1600" b="1" u="sng" dirty="0" smtClean="0">
                <a:solidFill>
                  <a:schemeClr val="tx1"/>
                </a:solidFill>
              </a:rPr>
              <a:t>©2018		Parker, </a:t>
            </a:r>
            <a:r>
              <a:rPr lang="en-US" sz="1600" b="1" u="sng" dirty="0" err="1" smtClean="0">
                <a:solidFill>
                  <a:schemeClr val="tx1"/>
                </a:solidFill>
              </a:rPr>
              <a:t>Bronleewe</a:t>
            </a:r>
            <a:r>
              <a:rPr lang="en-US" sz="1600" b="1" u="sng" dirty="0" smtClean="0">
                <a:solidFill>
                  <a:schemeClr val="tx1"/>
                </a:solidFill>
              </a:rPr>
              <a:t>, Sweat, Hein 		CCLI# 7106247</a:t>
            </a:r>
            <a:endParaRPr lang="en-US" sz="1600" b="1" u="sng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838200"/>
            <a:ext cx="80010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can see the clouds roll in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can feel the wind as they try to shake me</a:t>
            </a:r>
            <a:endParaRPr lang="en-US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will not be moved</a:t>
            </a: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 feet are on the Rock</a:t>
            </a:r>
            <a:endParaRPr lang="en-US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838200"/>
            <a:ext cx="78486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can feel the waters rise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can hear the howling lies that haunt me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fear won't hold me now</a:t>
            </a: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 feet are on the Rock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I feel my hope about to break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will cling to Your unchanging grace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838200"/>
            <a:ext cx="7924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let the waters come and the earth give way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I'll be dancing in the rain</a:t>
            </a: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 feet are on the Rock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838200"/>
            <a:ext cx="8001000" cy="4800600"/>
          </a:xfrm>
        </p:spPr>
        <p:txBody>
          <a:bodyPr/>
          <a:lstStyle/>
          <a:p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Oooo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Oooo</a:t>
            </a:r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Oooo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Oooo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298</Words>
  <Application>Microsoft Office PowerPoint</Application>
  <PresentationFormat>On-screen Show (4:3)</PresentationFormat>
  <Paragraphs>61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darin mccoy</dc:creator>
  <cp:lastModifiedBy>darin mccoy</cp:lastModifiedBy>
  <cp:revision>3</cp:revision>
  <dcterms:created xsi:type="dcterms:W3CDTF">2006-08-16T00:00:00Z</dcterms:created>
  <dcterms:modified xsi:type="dcterms:W3CDTF">2021-03-06T00:54:09Z</dcterms:modified>
</cp:coreProperties>
</file>