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58" r:id="rId5"/>
    <p:sldId id="270" r:id="rId6"/>
    <p:sldId id="259" r:id="rId7"/>
    <p:sldId id="271" r:id="rId8"/>
    <p:sldId id="260" r:id="rId9"/>
    <p:sldId id="272" r:id="rId10"/>
    <p:sldId id="261" r:id="rId11"/>
    <p:sldId id="273" r:id="rId12"/>
    <p:sldId id="262" r:id="rId13"/>
    <p:sldId id="274" r:id="rId14"/>
    <p:sldId id="275" r:id="rId15"/>
    <p:sldId id="276" r:id="rId16"/>
    <p:sldId id="263" r:id="rId17"/>
    <p:sldId id="277" r:id="rId18"/>
    <p:sldId id="264" r:id="rId19"/>
    <p:sldId id="278" r:id="rId20"/>
    <p:sldId id="265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F2FA2-D46F-48F6-AB2C-9FE9296382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8B47E9-AF0E-40DC-891D-821A07214E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C77C6-AF9B-452D-8574-F03BD9A0C1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11F7BE-F320-4CBF-A011-E12ECE53E9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4E092-BF63-4516-B8DC-B301612D5B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630AA-63D8-46EC-9103-E1E8DDB55E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D9C07-CE2D-49B4-B0DC-66F684BFBF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329DF-72F2-4B58-88A5-C758C5EC4E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3C65C-42CE-4313-A74A-442376FB5F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BFBDF-7E13-4D05-9121-D1F32F9BFC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FFBBBA-1AE7-41CA-AA8C-6C1570653C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C5AF2ADE-9857-4BC5-B2B3-0E26683D6F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Savior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can move the mountains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God is mighty to save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is mighty to save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Author of Salvation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rose and conquered the grave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 Conquered the grave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382000" cy="49831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shine Your light and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the whole world see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382000" cy="49831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we're singing for the glory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the risen King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382000" cy="49831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shine Your light and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the whole world see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382000" cy="49831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we're singing for the glory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the risen King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Savior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can move the mountains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God is mighty to save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is mighty to save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Author of Salvation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rose and conquered the grave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 Conquered the grave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Savior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can move the mountains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God is mighty to save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is mighty to save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Author of Salvation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rose and conquered the grave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 Conquered the grave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everyone needs compassion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love that's never failing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let mercy fall on me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382000" cy="49831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shine Your light and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the whole world see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382000" cy="49831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we're singing for the glory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the risen King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382000" cy="49831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shine your light and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the whole world see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382000" cy="49831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we're singing for the glory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the risen King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382000" cy="49831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shine your light and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the whole world see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382000" cy="49831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we're singing for the glory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the risen King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382000" cy="49831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shine your light and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the whole world see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382000" cy="49831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we're singing for the glory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the risen King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382000" cy="49831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shine your light and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the whole world see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382000" cy="49831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we're singing for the glory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the risen King</a:t>
            </a:r>
          </a:p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 eaLnBrk="1" hangingPunct="1">
              <a:buFontTx/>
              <a:buNone/>
              <a:defRPr/>
            </a:pPr>
            <a:r>
              <a:rPr lang="en-US" sz="14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©2006			Fielding, Morgan			CCLI# 4591782 </a:t>
            </a:r>
          </a:p>
          <a:p>
            <a:pPr algn="ctr" eaLnBrk="1" hangingPunct="1">
              <a:buFontTx/>
              <a:buNone/>
              <a:defRPr/>
            </a:pP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everyone needs forgiveness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kindness of a savior 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 hope of nations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Savior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can move the mountains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God is mighty to save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is mighty to save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Author of Salvation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rose and conquered the grave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 Conquered the grave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so take me as you find me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my fears and failures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fill my life again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give my life to follow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everything I believe in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now I surrender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Savior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can move the mountains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my God is mighty to save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is mighty to save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229600" cy="4983163"/>
          </a:xfrm>
        </p:spPr>
        <p:txBody>
          <a:bodyPr/>
          <a:lstStyle/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forever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Author of Salvation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rose and conquered the grave</a:t>
            </a:r>
          </a:p>
          <a:p>
            <a:pPr algn="ctr" eaLnBrk="1" hangingPunct="1">
              <a:buFontTx/>
              <a:buNone/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Jesus Conquered the grave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235</Words>
  <Application>Microsoft Office PowerPoint</Application>
  <PresentationFormat>On-screen Show (4:3)</PresentationFormat>
  <Paragraphs>86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Mighty To Save </dc:title>
  <dc:creator>User</dc:creator>
  <cp:lastModifiedBy>Valued Acer Customer</cp:lastModifiedBy>
  <cp:revision>7</cp:revision>
  <dcterms:created xsi:type="dcterms:W3CDTF">2010-06-25T20:47:22Z</dcterms:created>
  <dcterms:modified xsi:type="dcterms:W3CDTF">2013-06-07T23:21:09Z</dcterms:modified>
</cp:coreProperties>
</file>