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57" r:id="rId5"/>
    <p:sldId id="267" r:id="rId6"/>
    <p:sldId id="258" r:id="rId7"/>
    <p:sldId id="268" r:id="rId8"/>
    <p:sldId id="269" r:id="rId9"/>
    <p:sldId id="270" r:id="rId10"/>
    <p:sldId id="25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62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DB6AF-FA49-433D-BB2A-186235497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DD191-AF85-4A54-A4CC-46ABD5BF8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5F991-9612-4121-B268-2B9726C68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59212-08A8-42C6-9B7E-0C3C17103B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012A6-278B-46DA-8BC7-362920DEC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A4E93-B5C9-4C8F-8AEC-6510889C8E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96280-EBC8-45F8-9359-1B69107156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0FD07-0475-4FE8-A791-3AA244D003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8DF71-B3F9-4B9A-8E99-09A2849979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96776-0604-496D-989D-0ABCCEE849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A58CE-E71F-46AC-906F-E1F8595DE8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570AD0-E943-4556-BCD1-60FD67A0CC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I give my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living sacrifice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reach a world in need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be Your hands and feet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may the words I say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things I do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make my life song sing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bring a smile to you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sign 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end of this day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knowing that my heart is true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empty hands held high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such small sacrifice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sign 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end of this day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knowing that my heart is true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sign 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end of this day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knowing that my heart is true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8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2005		Mark Hall		CCLI# 4578839</a:t>
            </a:r>
            <a:endParaRPr lang="en-US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not joined with my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sing in vain tonight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may the words I say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things I do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make my life song sing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bring a smile to you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sign 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end of this day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knowing that my heart is true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my life song sing to You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261</Words>
  <Application>Microsoft Office PowerPoint</Application>
  <PresentationFormat>On-screen Show (4:3)</PresentationFormat>
  <Paragraphs>62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LIFESONG</dc:title>
  <dc:creator>User</dc:creator>
  <cp:lastModifiedBy>Valued Acer Customer</cp:lastModifiedBy>
  <cp:revision>5</cp:revision>
  <dcterms:created xsi:type="dcterms:W3CDTF">2010-12-02T21:26:50Z</dcterms:created>
  <dcterms:modified xsi:type="dcterms:W3CDTF">2013-06-07T23:16:36Z</dcterms:modified>
</cp:coreProperties>
</file>