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2" r:id="rId4"/>
    <p:sldId id="261" r:id="rId5"/>
    <p:sldId id="263" r:id="rId6"/>
    <p:sldId id="266" r:id="rId7"/>
    <p:sldId id="267" r:id="rId8"/>
    <p:sldId id="265" r:id="rId9"/>
    <p:sldId id="257" r:id="rId10"/>
    <p:sldId id="268" r:id="rId11"/>
    <p:sldId id="264" r:id="rId12"/>
    <p:sldId id="258" r:id="rId13"/>
    <p:sldId id="269" r:id="rId14"/>
    <p:sldId id="259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76" autoAdjust="0"/>
  </p:normalViewPr>
  <p:slideViewPr>
    <p:cSldViewPr>
      <p:cViewPr varScale="1">
        <p:scale>
          <a:sx n="49" d="100"/>
          <a:sy n="49" d="100"/>
        </p:scale>
        <p:origin x="-11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64DED-C715-405B-A31D-A418EB20F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540CA-EE2E-431E-8623-F65972E6B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9CF5C-AE94-4A86-B97C-70DDC6CE6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A2329-99F4-43D7-809D-DC9C47CA1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14C99-3B37-4CEB-90D4-97557A171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BD5DD-EEAB-4A8C-B368-211F2F801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EE041-F56C-49C4-9A62-314A4646F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C67C0-18ED-443E-BE56-CDFA7A841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FCB44-83A7-4F08-9E1B-B9483753C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DCE41-7B77-4862-A32D-732ED921EA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F60C7-186D-48BF-B006-F13EEAEB8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33C6619-4AB6-49E2-97A1-7CF8F729F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- oh - oh, let it rise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- oh - oh, let it rise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it rise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it rise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glory of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among 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glory of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rise among 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praises of the King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rise among 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it rise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- oh - oh, let it rise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- oh - oh, let it rise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© 1997, 1999	Holland Davis	CCLI# 2240585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glory of the Lord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rise among 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glory of the Lord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rise among 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praises of the King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rise among 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it rise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songs of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among 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songs of the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among 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joy of the King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among 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430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it rise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137</Words>
  <Application>Microsoft Office PowerPoint</Application>
  <PresentationFormat>On-screen Show (4:3)</PresentationFormat>
  <Paragraphs>40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 It Rise</dc:title>
  <dc:creator>User</dc:creator>
  <cp:lastModifiedBy>Valued Acer Customer</cp:lastModifiedBy>
  <cp:revision>7</cp:revision>
  <dcterms:created xsi:type="dcterms:W3CDTF">2008-03-31T23:21:20Z</dcterms:created>
  <dcterms:modified xsi:type="dcterms:W3CDTF">2013-06-07T15:07:00Z</dcterms:modified>
</cp:coreProperties>
</file>