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4" r:id="rId4"/>
    <p:sldId id="265" r:id="rId5"/>
    <p:sldId id="266" r:id="rId6"/>
    <p:sldId id="267" r:id="rId7"/>
    <p:sldId id="257" r:id="rId8"/>
    <p:sldId id="268" r:id="rId9"/>
    <p:sldId id="269" r:id="rId10"/>
    <p:sldId id="270" r:id="rId11"/>
    <p:sldId id="258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60" r:id="rId21"/>
    <p:sldId id="287" r:id="rId22"/>
    <p:sldId id="288" r:id="rId23"/>
    <p:sldId id="289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62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DCAED-85CC-45DC-821A-695B002EA7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2FF466-8A25-4F40-BFEA-E5FF47352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FC822-B6F3-4A65-85CF-1A226433CA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23917-830F-4196-940E-3EA8E10EF7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C00C5-82FA-4591-94CA-199D70A9BA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3DB93C-E89F-44D7-9450-FCDA800BEE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DE60D-19F9-4309-B52C-A87E40B9EA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E2CC8-D371-4570-AC4A-CD9F84B072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17A6C-FCB5-43A1-957B-810AAF5284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C5C70-2278-4B27-A58A-96B695A67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906B8-B323-470F-BCE1-0B1F5FE71B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BF1070-351C-4FB3-90A2-770B7016B8A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 Messiah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Lord of all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His body the bread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His blood the wine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broken and poured out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for love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whole earth trembled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the veil was torn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so amazing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so amazing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 Messiah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Name above all names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Blessed Redeemer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Emmanuel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rescue for sinners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ransom from Heaven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 Messiah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Lord of all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became sin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who knew no sin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our hope is in You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our hope is in You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the glory to You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Light of the world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 Messiah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Name above all names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Blessed Redeemer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Emmanuel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rescue for sinners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ransom from Heaven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 Messiah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Lord of all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 Messiah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Name above all names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Blessed Redeemer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Emmanuel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we might become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His righteousness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rescue for sinners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ransom from Heaven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 Messiah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Lord of all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572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of all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©2008	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Tomlin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Carson, Cash, Reeves	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5183443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humbled Himself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carried the cross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so amazing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4958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 so amazing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 Messiah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Name above all names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Blessed Redeemer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Emmanuel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80772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rescue for sinners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ransom from Heaven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173</Words>
  <Application>Microsoft Office PowerPoint</Application>
  <PresentationFormat>On-screen Show (4:3)</PresentationFormat>
  <Paragraphs>63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Messiah</dc:title>
  <dc:creator>User</dc:creator>
  <cp:lastModifiedBy>Valued Acer Customer</cp:lastModifiedBy>
  <cp:revision>4</cp:revision>
  <dcterms:created xsi:type="dcterms:W3CDTF">2010-12-02T23:36:33Z</dcterms:created>
  <dcterms:modified xsi:type="dcterms:W3CDTF">2013-06-07T15:09:01Z</dcterms:modified>
</cp:coreProperties>
</file>