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56" r:id="rId4"/>
    <p:sldId id="273" r:id="rId5"/>
    <p:sldId id="257" r:id="rId6"/>
    <p:sldId id="258" r:id="rId7"/>
    <p:sldId id="274" r:id="rId8"/>
    <p:sldId id="259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62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90" r:id="rId25"/>
    <p:sldId id="291" r:id="rId26"/>
    <p:sldId id="264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ECD63-4A5F-4953-8AA1-221195FAB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90A7A-BFE9-4B0D-8F69-848DEDB88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AFA83-C177-44B2-8B6E-BE9CE421E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14C66-2AE9-4BBC-8E2D-01F2DE6B9C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AFBAB-A259-4F1A-9A67-C0E7696D1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CC0C7-3D94-4F4B-90DC-CBE737ADA7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81C90-8484-41A6-9B40-4A7D42011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21571-161E-4CFC-BA6A-740CBFDC8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4BD24-E9F2-48B4-BBB1-AA8864DF1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8E290-3D87-46C3-B742-074BE91A0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E4E5C-EA14-4F3D-825A-1E52023E5B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4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3D28ADA-14C5-4C81-84AE-EEB2278CF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have come to this place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worship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of mercy and grace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adore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praises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are for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only You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heavens declare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You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our God Almighty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His Name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alone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our God Almighty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His Name alone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adore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only You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lift up our hands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call on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Name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visit this place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mercy 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grace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lift up our hands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call on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Name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visit this place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mercy and grace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lift up our hands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meet us here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call on Your Name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meet us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here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adore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praises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are for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only You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heavens declare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You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our God Almighty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His Name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alone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our God Almighty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His Name alone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our God Almighty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His Name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alone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our God Almighty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His Name alone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is You, we adore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is You, only You </a:t>
            </a:r>
          </a:p>
          <a:p>
            <a:pPr eaLnBrk="1" hangingPunct="1"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2002			Peter </a:t>
            </a:r>
            <a:r>
              <a:rPr lang="en-US" sz="20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Furler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CCLI# 3472510</a:t>
            </a:r>
            <a:endPara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have come to this place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worship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 of mercy and grace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adore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praises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are for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only You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096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heavens declare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You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our God Almighty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His Name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alone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our God Almighty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His Name alone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adore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only You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858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lift up our hands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meet us here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call on Your Name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will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meet us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here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312</Words>
  <Application>Microsoft Office PowerPoint</Application>
  <PresentationFormat>On-screen Show (4:3)</PresentationFormat>
  <Paragraphs>71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Is You </dc:title>
  <dc:creator>User</dc:creator>
  <cp:lastModifiedBy>Valued Acer Customer</cp:lastModifiedBy>
  <cp:revision>5</cp:revision>
  <dcterms:created xsi:type="dcterms:W3CDTF">2010-12-03T14:46:13Z</dcterms:created>
  <dcterms:modified xsi:type="dcterms:W3CDTF">2013-06-08T21:51:58Z</dcterms:modified>
</cp:coreProperties>
</file>