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6" r:id="rId3"/>
    <p:sldId id="269" r:id="rId4"/>
    <p:sldId id="270" r:id="rId5"/>
    <p:sldId id="271" r:id="rId6"/>
    <p:sldId id="272" r:id="rId7"/>
    <p:sldId id="257" r:id="rId8"/>
    <p:sldId id="273" r:id="rId9"/>
    <p:sldId id="276" r:id="rId10"/>
    <p:sldId id="277" r:id="rId11"/>
    <p:sldId id="280" r:id="rId12"/>
    <p:sldId id="281" r:id="rId13"/>
    <p:sldId id="278" r:id="rId14"/>
    <p:sldId id="279" r:id="rId15"/>
    <p:sldId id="258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2" r:id="rId27"/>
    <p:sldId id="260" r:id="rId28"/>
    <p:sldId id="293" r:id="rId29"/>
    <p:sldId id="294" r:id="rId30"/>
    <p:sldId id="295" r:id="rId31"/>
    <p:sldId id="296" r:id="rId32"/>
    <p:sldId id="297" r:id="rId33"/>
    <p:sldId id="298" r:id="rId34"/>
    <p:sldId id="299" r:id="rId35"/>
    <p:sldId id="300" r:id="rId36"/>
    <p:sldId id="301" r:id="rId37"/>
    <p:sldId id="302" r:id="rId38"/>
    <p:sldId id="303" r:id="rId39"/>
    <p:sldId id="304" r:id="rId40"/>
    <p:sldId id="305" r:id="rId4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C0DF5-128D-4EC3-8C42-32F7F9E962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069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79B32-DF80-4BA2-9F94-25BF4BAD6D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947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884E07-319D-41B3-950D-61F6ECE3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061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8B1658-9C8D-45C0-BCB6-49F8C6E7B7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632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2A363F-8761-4CAB-89CC-293FC66276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675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D6734-706C-4C61-82EA-FADB3C19BD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843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B6B90-EC87-4D5B-9E8A-0391BBFE87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410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755F15-A9E3-4ABA-A0EB-D6E037A7CD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114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C67AB4-DDC9-4A1A-AFA6-45D0230798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721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2C5BF5-0D77-4809-A946-300C422C7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430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DF212-8C39-4177-9B3D-C7EE4F66EE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488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F03296DF-B633-4D8E-A4F3-BA1803C05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reigns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reigns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it’s all God’s children singing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reigns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reigns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it’s all God’s children singing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  <a:endParaRPr 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reigns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reigns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let it rise above the four winds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caught up in the heavenly sound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let praises echo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from the towers of cathedrals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the faithful gathered underground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of all the songs sung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from the dawn of creation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some were meant to persist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of all the bells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rung from a thousand steeples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none rings truer than this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it’s all God’s children singing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it’s the song of the redeemed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rising from the African plain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reigns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reigns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it’s all God’s children singing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  <a:endParaRPr lang="en-US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reigns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reigns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it’s all God’s children singing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  <a:endParaRPr lang="en-US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reigns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reigns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it’s all God’s children singing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  <a:endParaRPr lang="en-US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reigns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reigns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all the powers of darkness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tremble at what they’ve just heard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‘cause all the powers of darkness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can’t drown out a single word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it’s all God’s children singing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it’s the song of the forgiven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drowning out the Amazon rain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reigns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reigns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it’s all God’s children singing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  <a:endParaRPr lang="en-US" dirty="0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reigns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reigns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it’s all God’s children singing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  <a:endParaRPr lang="en-US" dirty="0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reigns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reigns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it’s all God’s children singing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  <a:endParaRPr lang="en-US" dirty="0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reigns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reigns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it’s all God’s children singing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  <a:endParaRPr lang="en-US" dirty="0" smtClean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reigns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reigns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it’s all God’s children singing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song of Asian believers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filled with God’s holy fire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reigns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reigns</a:t>
            </a: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sz="1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© 2003			</a:t>
            </a:r>
            <a:r>
              <a:rPr lang="en-US" sz="1400" b="1" u="sng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Furler</a:t>
            </a:r>
            <a:r>
              <a:rPr lang="en-US" sz="1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 Taylor		CCLI# 4026635</a:t>
            </a: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it's every tribe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every tongue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every nation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 love song born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of a grateful choir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it’s all God’s children singing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hallelujah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reigns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reigns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33400"/>
            <a:ext cx="7924800" cy="5562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it’s all God’s children singing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glory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297</Words>
  <Application>Microsoft Office PowerPoint</Application>
  <PresentationFormat>On-screen Show (4:3)</PresentationFormat>
  <Paragraphs>117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3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 REIGNS</dc:title>
  <dc:creator>User</dc:creator>
  <cp:lastModifiedBy>Valued Acer Customer</cp:lastModifiedBy>
  <cp:revision>7</cp:revision>
  <dcterms:created xsi:type="dcterms:W3CDTF">2010-12-02T23:04:28Z</dcterms:created>
  <dcterms:modified xsi:type="dcterms:W3CDTF">2013-05-22T00:34:39Z</dcterms:modified>
</cp:coreProperties>
</file>