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412" autoAdjust="0"/>
    <p:restoredTop sz="94660"/>
  </p:normalViewPr>
  <p:slideViewPr>
    <p:cSldViewPr>
      <p:cViewPr varScale="1">
        <p:scale>
          <a:sx n="67" d="100"/>
          <a:sy n="67" d="100"/>
        </p:scale>
        <p:origin x="-1728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70D9CF-A3F6-469F-9792-68AC69B9758D}" type="datetimeFigureOut">
              <a:rPr lang="en-US" smtClean="0"/>
              <a:t>7/2/2016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6CA472-C223-470D-81A5-E79404FA1B3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70D9CF-A3F6-469F-9792-68AC69B9758D}" type="datetimeFigureOut">
              <a:rPr lang="en-US" smtClean="0"/>
              <a:t>7/2/2016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6CA472-C223-470D-81A5-E79404FA1B3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70D9CF-A3F6-469F-9792-68AC69B9758D}" type="datetimeFigureOut">
              <a:rPr lang="en-US" smtClean="0"/>
              <a:t>7/2/2016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6CA472-C223-470D-81A5-E79404FA1B3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70D9CF-A3F6-469F-9792-68AC69B9758D}" type="datetimeFigureOut">
              <a:rPr lang="en-US" smtClean="0"/>
              <a:t>7/2/2016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6CA472-C223-470D-81A5-E79404FA1B3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70D9CF-A3F6-469F-9792-68AC69B9758D}" type="datetimeFigureOut">
              <a:rPr lang="en-US" smtClean="0"/>
              <a:t>7/2/2016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6CA472-C223-470D-81A5-E79404FA1B3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70D9CF-A3F6-469F-9792-68AC69B9758D}" type="datetimeFigureOut">
              <a:rPr lang="en-US" smtClean="0"/>
              <a:t>7/2/2016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6CA472-C223-470D-81A5-E79404FA1B3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70D9CF-A3F6-469F-9792-68AC69B9758D}" type="datetimeFigureOut">
              <a:rPr lang="en-US" smtClean="0"/>
              <a:t>7/2/2016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6CA472-C223-470D-81A5-E79404FA1B3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70D9CF-A3F6-469F-9792-68AC69B9758D}" type="datetimeFigureOut">
              <a:rPr lang="en-US" smtClean="0"/>
              <a:t>7/2/2016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6CA472-C223-470D-81A5-E79404FA1B3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70D9CF-A3F6-469F-9792-68AC69B9758D}" type="datetimeFigureOut">
              <a:rPr lang="en-US" smtClean="0"/>
              <a:t>7/2/2016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6CA472-C223-470D-81A5-E79404FA1B3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70D9CF-A3F6-469F-9792-68AC69B9758D}" type="datetimeFigureOut">
              <a:rPr lang="en-US" smtClean="0"/>
              <a:t>7/2/2016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6CA472-C223-470D-81A5-E79404FA1B3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70D9CF-A3F6-469F-9792-68AC69B9758D}" type="datetimeFigureOut">
              <a:rPr lang="en-US" smtClean="0"/>
              <a:t>7/2/2016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6CA472-C223-470D-81A5-E79404FA1B3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alphaModFix amt="76000"/>
            <a:lum/>
          </a:blip>
          <a:srcRect/>
          <a:stretch>
            <a:fillRect l="-25000" r="-2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70D9CF-A3F6-469F-9792-68AC69B9758D}" type="datetimeFigureOut">
              <a:rPr lang="en-US" smtClean="0"/>
              <a:t>7/2/2016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6CA472-C223-470D-81A5-E79404FA1B34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762000"/>
            <a:ext cx="6400800" cy="4876800"/>
          </a:xfrm>
        </p:spPr>
        <p:txBody>
          <a:bodyPr/>
          <a:lstStyle/>
          <a:p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but I know we're all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searching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for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answers only You provide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762000"/>
            <a:ext cx="6400800" cy="4876800"/>
          </a:xfrm>
        </p:spPr>
        <p:txBody>
          <a:bodyPr/>
          <a:lstStyle/>
          <a:p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‘cause You know just what we need before we say a word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762000"/>
            <a:ext cx="6400800" cy="4876800"/>
          </a:xfrm>
        </p:spPr>
        <p:txBody>
          <a:bodyPr/>
          <a:lstStyle/>
          <a:p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You're a Good, Good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Father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it's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who You are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762000"/>
            <a:ext cx="6400800" cy="4876800"/>
          </a:xfrm>
        </p:spPr>
        <p:txBody>
          <a:bodyPr/>
          <a:lstStyle/>
          <a:p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it's who You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are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it's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who you are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762000"/>
            <a:ext cx="6400800" cy="4876800"/>
          </a:xfrm>
        </p:spPr>
        <p:txBody>
          <a:bodyPr/>
          <a:lstStyle/>
          <a:p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and I'm loved by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it's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who I am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762000"/>
            <a:ext cx="6400800" cy="4876800"/>
          </a:xfrm>
        </p:spPr>
        <p:txBody>
          <a:bodyPr/>
          <a:lstStyle/>
          <a:p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it's who I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am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it's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who I am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762000"/>
            <a:ext cx="7239000" cy="48768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‘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cause You are perfect in all of Your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ways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perfect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 all of Your ways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762000"/>
            <a:ext cx="7239000" cy="48768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are perfect in all of Your ways to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us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are perfect in all of Your ways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762000"/>
            <a:ext cx="7239000" cy="48768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oh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You’re perfect in all of Your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ways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are perfect in all of Your ways to us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762000"/>
            <a:ext cx="7239000" cy="4876800"/>
          </a:xfrm>
        </p:spPr>
        <p:txBody>
          <a:bodyPr/>
          <a:lstStyle/>
          <a:p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oh, it’s a love so un-deniable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can hardly speak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762000"/>
            <a:ext cx="6400800" cy="4876800"/>
          </a:xfrm>
        </p:spPr>
        <p:txBody>
          <a:bodyPr/>
          <a:lstStyle/>
          <a:p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oh, I've heard a thousand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stories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of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what they think You're like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762000"/>
            <a:ext cx="7239000" cy="4876800"/>
          </a:xfrm>
        </p:spPr>
        <p:txBody>
          <a:bodyPr/>
          <a:lstStyle/>
          <a:p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peace so un-explainable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can hardly think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762000"/>
            <a:ext cx="7239000" cy="4876800"/>
          </a:xfrm>
        </p:spPr>
        <p:txBody>
          <a:bodyPr/>
          <a:lstStyle/>
          <a:p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as You call me deeper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still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as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 call me deeper still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762000"/>
            <a:ext cx="7239000" cy="4876800"/>
          </a:xfrm>
        </p:spPr>
        <p:txBody>
          <a:bodyPr/>
          <a:lstStyle/>
          <a:p>
            <a:endParaRPr lang="en-US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as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 call me deeper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still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as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 call me deeper still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762000"/>
            <a:ext cx="6400800" cy="4876800"/>
          </a:xfrm>
        </p:spPr>
        <p:txBody>
          <a:bodyPr/>
          <a:lstStyle/>
          <a:p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You're a Good, Good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Father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it's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who You are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762000"/>
            <a:ext cx="6400800" cy="4876800"/>
          </a:xfrm>
        </p:spPr>
        <p:txBody>
          <a:bodyPr/>
          <a:lstStyle/>
          <a:p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it's who You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are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it's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who you are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762000"/>
            <a:ext cx="6400800" cy="4876800"/>
          </a:xfrm>
        </p:spPr>
        <p:txBody>
          <a:bodyPr/>
          <a:lstStyle/>
          <a:p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and I'm loved by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it's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who I am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762000"/>
            <a:ext cx="6400800" cy="4876800"/>
          </a:xfrm>
        </p:spPr>
        <p:txBody>
          <a:bodyPr/>
          <a:lstStyle/>
          <a:p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it's who I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am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it's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who I am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762000"/>
            <a:ext cx="6400800" cy="4876800"/>
          </a:xfrm>
        </p:spPr>
        <p:txBody>
          <a:bodyPr/>
          <a:lstStyle/>
          <a:p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You're a Good, Good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Father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it's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who You are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762000"/>
            <a:ext cx="6400800" cy="4876800"/>
          </a:xfrm>
        </p:spPr>
        <p:txBody>
          <a:bodyPr/>
          <a:lstStyle/>
          <a:p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it's who You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are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it's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who you are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762000"/>
            <a:ext cx="6400800" cy="4876800"/>
          </a:xfrm>
        </p:spPr>
        <p:txBody>
          <a:bodyPr/>
          <a:lstStyle/>
          <a:p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and I'm loved by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it's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who I am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762000"/>
            <a:ext cx="6400800" cy="4876800"/>
          </a:xfrm>
        </p:spPr>
        <p:txBody>
          <a:bodyPr/>
          <a:lstStyle/>
          <a:p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but, I've heard the tender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whisper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of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love in the dead of night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762000"/>
            <a:ext cx="6400800" cy="4876800"/>
          </a:xfrm>
        </p:spPr>
        <p:txBody>
          <a:bodyPr/>
          <a:lstStyle/>
          <a:p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it's who I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am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it's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who I am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762000"/>
            <a:ext cx="6400800" cy="4876800"/>
          </a:xfrm>
        </p:spPr>
        <p:txBody>
          <a:bodyPr/>
          <a:lstStyle/>
          <a:p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You're a Good, Good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Father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it's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who You are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762000"/>
            <a:ext cx="6400800" cy="4876800"/>
          </a:xfrm>
        </p:spPr>
        <p:txBody>
          <a:bodyPr/>
          <a:lstStyle/>
          <a:p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it's who You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are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it's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who you are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762000"/>
            <a:ext cx="6400800" cy="4876800"/>
          </a:xfrm>
        </p:spPr>
        <p:txBody>
          <a:bodyPr/>
          <a:lstStyle/>
          <a:p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and I'm loved by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it's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who I am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762000"/>
            <a:ext cx="6400800" cy="4876800"/>
          </a:xfrm>
        </p:spPr>
        <p:txBody>
          <a:bodyPr/>
          <a:lstStyle/>
          <a:p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it's who I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am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it's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who I am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762000"/>
            <a:ext cx="6400800" cy="4876800"/>
          </a:xfrm>
        </p:spPr>
        <p:txBody>
          <a:bodyPr/>
          <a:lstStyle/>
          <a:p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You're a Good, Good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Father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it's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who You are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762000"/>
            <a:ext cx="6400800" cy="4876800"/>
          </a:xfrm>
        </p:spPr>
        <p:txBody>
          <a:bodyPr/>
          <a:lstStyle/>
          <a:p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it's who You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are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it's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who you are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762000"/>
            <a:ext cx="6400800" cy="4876800"/>
          </a:xfrm>
        </p:spPr>
        <p:txBody>
          <a:bodyPr/>
          <a:lstStyle/>
          <a:p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and I'm loved by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it's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who I am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762000"/>
            <a:ext cx="6400800" cy="4876800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it's who I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am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it's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who I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am</a:t>
            </a:r>
          </a:p>
          <a:p>
            <a:endParaRPr lang="en-US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b="1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b="1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2000" b="1" u="sng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©2014		Brown, Barrett		</a:t>
            </a:r>
            <a:r>
              <a:rPr lang="en-US" sz="2000" b="1" u="sng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CCLI</a:t>
            </a:r>
            <a:r>
              <a:rPr lang="en-US" sz="2000" b="1" u="sng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# 7036612</a:t>
            </a:r>
            <a:endParaRPr lang="en-US" sz="200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762000"/>
            <a:ext cx="6400800" cy="4876800"/>
          </a:xfrm>
        </p:spPr>
        <p:txBody>
          <a:bodyPr/>
          <a:lstStyle/>
          <a:p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and You tell me that You're pleased and that I'm never alone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762000"/>
            <a:ext cx="6400800" cy="4876800"/>
          </a:xfrm>
        </p:spPr>
        <p:txBody>
          <a:bodyPr/>
          <a:lstStyle/>
          <a:p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You're a Good, Good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Father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it's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who You are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762000"/>
            <a:ext cx="6400800" cy="4876800"/>
          </a:xfrm>
        </p:spPr>
        <p:txBody>
          <a:bodyPr/>
          <a:lstStyle/>
          <a:p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it's who You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are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it's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who you are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762000"/>
            <a:ext cx="6400800" cy="4876800"/>
          </a:xfrm>
        </p:spPr>
        <p:txBody>
          <a:bodyPr/>
          <a:lstStyle/>
          <a:p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and I'm loved by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it's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who I am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762000"/>
            <a:ext cx="6400800" cy="4876800"/>
          </a:xfrm>
        </p:spPr>
        <p:txBody>
          <a:bodyPr/>
          <a:lstStyle/>
          <a:p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it's who I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am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it's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who I am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762000"/>
            <a:ext cx="6400800" cy="4876800"/>
          </a:xfrm>
        </p:spPr>
        <p:txBody>
          <a:bodyPr/>
          <a:lstStyle/>
          <a:p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oh, and I've seen many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searching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for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answers far and wide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385</Words>
  <Application>Microsoft Office PowerPoint</Application>
  <PresentationFormat>On-screen Show (4:3)</PresentationFormat>
  <Paragraphs>79</Paragraphs>
  <Slides>38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38</vt:i4>
      </vt:variant>
    </vt:vector>
  </HeadingPairs>
  <TitlesOfParts>
    <vt:vector size="39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  <vt:lpstr>Slide 25</vt:lpstr>
      <vt:lpstr>Slide 26</vt:lpstr>
      <vt:lpstr>Slide 27</vt:lpstr>
      <vt:lpstr>Slide 28</vt:lpstr>
      <vt:lpstr>Slide 29</vt:lpstr>
      <vt:lpstr>Slide 30</vt:lpstr>
      <vt:lpstr>Slide 31</vt:lpstr>
      <vt:lpstr>Slide 32</vt:lpstr>
      <vt:lpstr>Slide 33</vt:lpstr>
      <vt:lpstr>Slide 34</vt:lpstr>
      <vt:lpstr>Slide 35</vt:lpstr>
      <vt:lpstr>Slide 36</vt:lpstr>
      <vt:lpstr>Slide 37</vt:lpstr>
      <vt:lpstr>Slide 38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Owner</dc:creator>
  <cp:lastModifiedBy>Owner</cp:lastModifiedBy>
  <cp:revision>2</cp:revision>
  <dcterms:created xsi:type="dcterms:W3CDTF">2016-07-02T15:41:04Z</dcterms:created>
  <dcterms:modified xsi:type="dcterms:W3CDTF">2016-07-02T15:54:14Z</dcterms:modified>
</cp:coreProperties>
</file>