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5" r:id="rId13"/>
    <p:sldId id="266" r:id="rId14"/>
    <p:sldId id="267" r:id="rId15"/>
    <p:sldId id="271" r:id="rId16"/>
    <p:sldId id="272" r:id="rId17"/>
    <p:sldId id="268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4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CE2A7-37D3-436F-9573-DDA790E90DE6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FAC49-5D54-4323-ADDE-A983D970F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He loved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saved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buried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carried my sins far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rising He justified freely forever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He’s coming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 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the stone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rolled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door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he arose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death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conquered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ascended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ever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Death could not hold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grave could not keep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He loved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saved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buried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carried my sins far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rising He justified freely forever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He’s coming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the trumpet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coming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coming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the skies with 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shine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glories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wonderful day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beloved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bringing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Savior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filled with 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when sin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 as could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mine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He loved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saved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buried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carried my sins far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rising He justified freely forever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He’s coming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700" b="1" u="sng" dirty="0" smtClean="0">
                <a:solidFill>
                  <a:schemeClr val="tx1"/>
                </a:solidFill>
              </a:rPr>
              <a:t>©2008</a:t>
            </a:r>
            <a:r>
              <a:rPr lang="en-US" sz="1700" b="1" u="sng" dirty="0">
                <a:solidFill>
                  <a:schemeClr val="tx1"/>
                </a:solidFill>
              </a:rPr>
              <a:t>	</a:t>
            </a:r>
            <a:r>
              <a:rPr lang="en-US" sz="1700" b="1" u="sng" dirty="0" smtClean="0">
                <a:solidFill>
                  <a:schemeClr val="tx1"/>
                </a:solidFill>
              </a:rPr>
              <a:t>	Michael </a:t>
            </a:r>
            <a:r>
              <a:rPr lang="en-US" sz="1700" b="1" u="sng" dirty="0" err="1">
                <a:solidFill>
                  <a:schemeClr val="tx1"/>
                </a:solidFill>
              </a:rPr>
              <a:t>Bleecker</a:t>
            </a:r>
            <a:r>
              <a:rPr lang="en-US" sz="1700" b="1" u="sng" dirty="0">
                <a:solidFill>
                  <a:schemeClr val="tx1"/>
                </a:solidFill>
              </a:rPr>
              <a:t> 		CCLI#: 5181287 </a:t>
            </a:r>
            <a:endParaRPr lang="en-US" sz="1700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came forth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born of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virgin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dwelt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among men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He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 became flesh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shined among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 revealed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He loved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saved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buried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carried my sins far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rising He justified freely forever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He’s coming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glorious day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day they led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Calvary’s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they nailed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on a tree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suffering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anguish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despised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rejected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bearing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sins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Redeemer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He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hands that healed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stretched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on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took the nails for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298</Words>
  <Application>Microsoft Office PowerPoint</Application>
  <PresentationFormat>On-screen Show (4:3)</PresentationFormat>
  <Paragraphs>80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darin mccoy</cp:lastModifiedBy>
  <cp:revision>3</cp:revision>
  <dcterms:created xsi:type="dcterms:W3CDTF">2012-11-22T00:57:02Z</dcterms:created>
  <dcterms:modified xsi:type="dcterms:W3CDTF">2020-10-10T17:40:12Z</dcterms:modified>
</cp:coreProperties>
</file>