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68" r:id="rId4"/>
    <p:sldId id="259" r:id="rId5"/>
    <p:sldId id="269" r:id="rId6"/>
    <p:sldId id="257" r:id="rId7"/>
    <p:sldId id="258" r:id="rId8"/>
    <p:sldId id="270" r:id="rId9"/>
    <p:sldId id="260" r:id="rId10"/>
    <p:sldId id="271" r:id="rId11"/>
    <p:sldId id="261" r:id="rId12"/>
    <p:sldId id="272" r:id="rId13"/>
    <p:sldId id="262" r:id="rId14"/>
    <p:sldId id="263" r:id="rId15"/>
    <p:sldId id="273" r:id="rId16"/>
    <p:sldId id="264" r:id="rId17"/>
    <p:sldId id="265" r:id="rId18"/>
    <p:sldId id="274" r:id="rId19"/>
    <p:sldId id="266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D9B9-1BA9-4B97-9E11-1D2BFF0805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0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45860-7FFA-4081-A7E1-075EA3FCAE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21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410B0-3E61-4F04-B315-8EFED4EF10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8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DB415-65F7-4D44-85B9-C60F266BFA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2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F844F-72F6-4FAB-A467-E83A124761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4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25283-A2A8-4B59-99B4-B3896FEA8A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8675C-C111-4E59-B001-5809055B8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1E136-5BC7-46C4-AB0D-E99488A4BE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FD48F-A2CE-47DA-8D28-7C87370CC5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35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779BB-D19A-41AE-ACFC-FFFFA955CE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1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2C868-000A-4472-82FF-3CD818E4C5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9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E6A8D9-331D-4952-9DBC-18CFD984233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It’s a reflection of our ever-changing lives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best we have to offer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don’t just lift up our hands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 we lift up our lives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 we know that You are worthy of our praise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You our life songs raise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Rescued from darkness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are walking in marvelous light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 we are children of the king, sing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worthy of all honor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glory, praise and power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King of the nations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Holy God,  Almighty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clothed in brilliant majesty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Father, Spirit, Jesus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Rescued from darkness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are walking in marvelous light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 we are children of the king, sing – sing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worthy of all honor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glory, praise and power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King of the nations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Holy God,  Almighty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clothed in brilliant majesty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Father, Spirit, Jesus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Father, Spirit, Jesus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Father, Spirit, Jesus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Father, Spirit, Jesus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2005		Cates, Hunt, Hall		CCLI# 4578901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the worship we bring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more than songs that we sing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It’s a reflection of our ever-changing lives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best we have to offer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don’t just lift up our hands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 we lift up our lives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 we know that You are worthy of our praise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You our life songs raise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Rescued from darkness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are walking in marvelous light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 we are children of the king, sing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worthy of all honor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glory, praise and power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King of the nations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Holy God,  Almighty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clothed in brilliant majesty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Father, Spirit, Jesus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8458200" cy="5334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 the worship we bring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more than songs that we sing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271</Words>
  <Application>Microsoft Office PowerPoint</Application>
  <PresentationFormat>On-screen Show (4:3)</PresentationFormat>
  <Paragraphs>51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FATHER SPIRIT JESUS </dc:title>
  <dc:creator>User</dc:creator>
  <cp:lastModifiedBy>Valued Acer Customer</cp:lastModifiedBy>
  <cp:revision>6</cp:revision>
  <dcterms:created xsi:type="dcterms:W3CDTF">2010-12-02T23:23:31Z</dcterms:created>
  <dcterms:modified xsi:type="dcterms:W3CDTF">2013-05-22T00:44:59Z</dcterms:modified>
</cp:coreProperties>
</file>