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6" r:id="rId4"/>
    <p:sldId id="263" r:id="rId5"/>
    <p:sldId id="267" r:id="rId6"/>
    <p:sldId id="257" r:id="rId7"/>
    <p:sldId id="268" r:id="rId8"/>
    <p:sldId id="259" r:id="rId9"/>
    <p:sldId id="269" r:id="rId10"/>
    <p:sldId id="264" r:id="rId11"/>
    <p:sldId id="270" r:id="rId12"/>
    <p:sldId id="258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7D676-E1EA-4504-8612-6A0963FF1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6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95D23-8DCB-46C9-A514-BCD10AB99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2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3ADF2-77FB-4D74-A6C9-1754B57D0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2D483-8236-4820-837C-B82584B9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0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60017-A297-4083-9ABC-8F26BCBB0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6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CB535-16A9-4E1A-9ED5-D801BC134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1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F7BFE-8102-490B-98AF-800B3F473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8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16069-CE92-495F-9097-7D2E92C0B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5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71C9C-486C-43F6-96AC-EA9F49B9B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6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42616-EB2E-434A-9666-36CA8B157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3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6B55-6C00-49C2-99B1-1D6C6461A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9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578E427-888D-482C-8A18-9C1227B8C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You’re the defender of the weak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comfort those in need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lift us up on wings like eagles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God, You reign forever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hope, our strong deliverer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everlasting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everlasting God 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do not faint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won’t grow weary</a:t>
            </a: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You’re the defender of the weak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comfort those in need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lift us up on wings like eagles</a:t>
            </a: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everlasting to everlasting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God, You are everlasting</a:t>
            </a: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600" b="1" u="sng" dirty="0" smtClean="0"/>
              <a:t>© 2005		Brown, Riley	CCLI# 4556538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strength will rise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strength will rise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God, You reign forever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hope, our strong deliverer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everlasting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everlasting God 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do not faint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won’t grow weary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strength will rise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strength will rise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wait upon the Lord</a:t>
            </a:r>
          </a:p>
          <a:p>
            <a:pPr eaLnBrk="1" hangingPunct="1">
              <a:defRPr/>
            </a:pPr>
            <a:endParaRPr 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God, You reign forever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hope, our strong deliverer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everlasting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everlasting God 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do not faint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won’t grow weary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217</Words>
  <Application>Microsoft Office PowerPoint</Application>
  <PresentationFormat>On-screen Show (4:3)</PresentationFormat>
  <Paragraphs>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EVERLASTING GOD</dc:title>
  <dc:creator>User</dc:creator>
  <cp:lastModifiedBy>Valued Acer Customer</cp:lastModifiedBy>
  <cp:revision>8</cp:revision>
  <dcterms:created xsi:type="dcterms:W3CDTF">2010-03-13T05:33:14Z</dcterms:created>
  <dcterms:modified xsi:type="dcterms:W3CDTF">2013-05-22T20:44:58Z</dcterms:modified>
</cp:coreProperties>
</file>