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5" r:id="rId12"/>
    <p:sldId id="266" r:id="rId13"/>
    <p:sldId id="267" r:id="rId14"/>
    <p:sldId id="268" r:id="rId15"/>
    <p:sldId id="272" r:id="rId16"/>
    <p:sldId id="273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3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42BDF-A055-4176-8925-7CE3416BBFB3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C0956-76A3-454B-868F-CB0509465D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it's never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perfect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the ones with the scars that You use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the rebels and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prodigals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humble and the weak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the misfit heroes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there's hope for sinners like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just a beggar in the presence of the King I wish I could bring so much more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if it's true, You use broken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things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I am LORD, I'm all Yours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♪ ♫ ♪ ♫ ♪ ♫ ♪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♪ ♫ ♪ ♫ ♪ ♫ ♪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is a Kingdom with gates open wide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seat at table just waiting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inside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r>
              <a:rPr lang="en-US" sz="1800" b="1" u="sng" dirty="0">
                <a:solidFill>
                  <a:schemeClr val="tx1"/>
                </a:solidFill>
              </a:rPr>
              <a:t>©2018		</a:t>
            </a:r>
            <a:r>
              <a:rPr lang="en-US" sz="1800" b="1" u="sng" dirty="0" err="1">
                <a:solidFill>
                  <a:schemeClr val="tx1"/>
                </a:solidFill>
              </a:rPr>
              <a:t>Pruis</a:t>
            </a:r>
            <a:r>
              <a:rPr lang="en-US" sz="1800" b="1" u="sng" dirty="0">
                <a:solidFill>
                  <a:schemeClr val="tx1"/>
                </a:solidFill>
              </a:rPr>
              <a:t>, Houser, West		CCLI# 7097357</a:t>
            </a:r>
            <a:endParaRPr lang="en-US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grace was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kingdom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stopped at the gate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thinking I don't deserve to pass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the mistakes that I've made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but I heard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whisper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 bent down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said, "Child, don't you know 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be last and the last get a crown"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just a beggar in the presence of the King I wish I could bring so much more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if it's true, You use broken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things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I am LORD, I'm all Yours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♪ ♫ ♪ ♫ ♪ ♫ ♪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73914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pages of history tell me it's true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223</Words>
  <Application>Microsoft Office PowerPoint</Application>
  <PresentationFormat>On-screen Show (4:3)</PresentationFormat>
  <Paragraphs>34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2</cp:revision>
  <dcterms:created xsi:type="dcterms:W3CDTF">2021-05-31T01:10:01Z</dcterms:created>
  <dcterms:modified xsi:type="dcterms:W3CDTF">2021-05-31T01:19:35Z</dcterms:modified>
</cp:coreProperties>
</file>